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6" r:id="rId3"/>
    <p:sldId id="324" r:id="rId4"/>
    <p:sldId id="311" r:id="rId5"/>
    <p:sldId id="309" r:id="rId6"/>
    <p:sldId id="285" r:id="rId7"/>
    <p:sldId id="312" r:id="rId8"/>
    <p:sldId id="315" r:id="rId9"/>
    <p:sldId id="313" r:id="rId10"/>
    <p:sldId id="316" r:id="rId11"/>
    <p:sldId id="314" r:id="rId12"/>
    <p:sldId id="317" r:id="rId13"/>
    <p:sldId id="318" r:id="rId14"/>
    <p:sldId id="319" r:id="rId15"/>
    <p:sldId id="323" r:id="rId16"/>
    <p:sldId id="322" r:id="rId17"/>
    <p:sldId id="325" r:id="rId18"/>
    <p:sldId id="320" r:id="rId19"/>
    <p:sldId id="299" r:id="rId20"/>
    <p:sldId id="321" r:id="rId21"/>
    <p:sldId id="294" r:id="rId22"/>
    <p:sldId id="326" r:id="rId23"/>
    <p:sldId id="305" r:id="rId2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56" autoAdjust="0"/>
  </p:normalViewPr>
  <p:slideViewPr>
    <p:cSldViewPr>
      <p:cViewPr varScale="1">
        <p:scale>
          <a:sx n="74" d="100"/>
          <a:sy n="74" d="100"/>
        </p:scale>
        <p:origin x="-16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3D167-DB6D-40C4-9423-ECE36A9A9340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85F36C-3256-495A-87A0-1D5C0B9AE36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Make Predictions</a:t>
          </a:r>
          <a:endParaRPr lang="en-US" b="1" dirty="0">
            <a:solidFill>
              <a:schemeClr val="tx1"/>
            </a:solidFill>
          </a:endParaRPr>
        </a:p>
      </dgm:t>
    </dgm:pt>
    <dgm:pt modelId="{10FF02CF-3623-49F0-BB7D-3799C0B625A8}" type="parTrans" cxnId="{1A59B815-6D22-430D-AC72-B42DA11D9871}">
      <dgm:prSet/>
      <dgm:spPr/>
      <dgm:t>
        <a:bodyPr/>
        <a:lstStyle/>
        <a:p>
          <a:endParaRPr lang="en-US"/>
        </a:p>
      </dgm:t>
    </dgm:pt>
    <dgm:pt modelId="{0DB7FCFD-C0E7-42C8-B1CA-A93D3DE296D7}" type="sibTrans" cxnId="{1A59B815-6D22-430D-AC72-B42DA11D9871}">
      <dgm:prSet/>
      <dgm:spPr/>
      <dgm:t>
        <a:bodyPr/>
        <a:lstStyle/>
        <a:p>
          <a:endParaRPr lang="en-US"/>
        </a:p>
      </dgm:t>
    </dgm:pt>
    <dgm:pt modelId="{4814058E-6699-4D46-A412-0507A236970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Gather Facts</a:t>
          </a:r>
          <a:endParaRPr lang="en-US" b="1" dirty="0">
            <a:solidFill>
              <a:schemeClr val="tx1"/>
            </a:solidFill>
          </a:endParaRPr>
        </a:p>
      </dgm:t>
    </dgm:pt>
    <dgm:pt modelId="{7A09A997-7C35-409F-ABE3-AE410BDBE16E}" type="parTrans" cxnId="{FC283493-DC1A-4A09-B23F-321AF78ED976}">
      <dgm:prSet/>
      <dgm:spPr/>
      <dgm:t>
        <a:bodyPr/>
        <a:lstStyle/>
        <a:p>
          <a:endParaRPr lang="en-US"/>
        </a:p>
      </dgm:t>
    </dgm:pt>
    <dgm:pt modelId="{680A0ACF-E586-4177-87A0-54D84134405E}" type="sibTrans" cxnId="{FC283493-DC1A-4A09-B23F-321AF78ED976}">
      <dgm:prSet/>
      <dgm:spPr/>
      <dgm:t>
        <a:bodyPr/>
        <a:lstStyle/>
        <a:p>
          <a:endParaRPr lang="en-US"/>
        </a:p>
      </dgm:t>
    </dgm:pt>
    <dgm:pt modelId="{BD844081-256D-43B9-AF66-5F3DD1ECC81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Assess Theory</a:t>
          </a:r>
          <a:endParaRPr lang="en-US" b="1" dirty="0">
            <a:solidFill>
              <a:schemeClr val="tx1"/>
            </a:solidFill>
          </a:endParaRPr>
        </a:p>
      </dgm:t>
    </dgm:pt>
    <dgm:pt modelId="{2DF9F002-D8C4-4A39-A2EB-2798C220C24F}" type="parTrans" cxnId="{5E57A3CD-49A5-4E78-AB61-DE4B2CCD1B40}">
      <dgm:prSet/>
      <dgm:spPr/>
      <dgm:t>
        <a:bodyPr/>
        <a:lstStyle/>
        <a:p>
          <a:endParaRPr lang="en-US"/>
        </a:p>
      </dgm:t>
    </dgm:pt>
    <dgm:pt modelId="{8675435F-ECC7-40D9-8BCA-7EF20B9A6363}" type="sibTrans" cxnId="{5E57A3CD-49A5-4E78-AB61-DE4B2CCD1B40}">
      <dgm:prSet/>
      <dgm:spPr/>
      <dgm:t>
        <a:bodyPr/>
        <a:lstStyle/>
        <a:p>
          <a:endParaRPr lang="en-US"/>
        </a:p>
      </dgm:t>
    </dgm:pt>
    <dgm:pt modelId="{0F54EA9B-D429-40E3-82F6-5B5493F224D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Revise and Reformulate</a:t>
          </a:r>
          <a:endParaRPr lang="en-US" b="1" dirty="0">
            <a:solidFill>
              <a:schemeClr val="tx1"/>
            </a:solidFill>
          </a:endParaRPr>
        </a:p>
      </dgm:t>
    </dgm:pt>
    <dgm:pt modelId="{A00FA3EA-550A-4BAC-B232-C30FF5A1A948}" type="parTrans" cxnId="{BBE25F41-B6E8-4687-B2D9-EF1405C06B60}">
      <dgm:prSet/>
      <dgm:spPr/>
      <dgm:t>
        <a:bodyPr/>
        <a:lstStyle/>
        <a:p>
          <a:endParaRPr lang="en-US"/>
        </a:p>
      </dgm:t>
    </dgm:pt>
    <dgm:pt modelId="{3940E027-2578-4885-B74F-E146A83EDBC7}" type="sibTrans" cxnId="{BBE25F41-B6E8-4687-B2D9-EF1405C06B60}">
      <dgm:prSet/>
      <dgm:spPr/>
      <dgm:t>
        <a:bodyPr/>
        <a:lstStyle/>
        <a:p>
          <a:endParaRPr lang="en-US"/>
        </a:p>
      </dgm:t>
    </dgm:pt>
    <dgm:pt modelId="{FA589AF8-710D-49E5-BDDC-C762951B79D4}" type="pres">
      <dgm:prSet presAssocID="{BF23D167-DB6D-40C4-9423-ECE36A9A93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158028-F802-45BC-9263-4B1BE4968528}" type="pres">
      <dgm:prSet presAssocID="{9185F36C-3256-495A-87A0-1D5C0B9AE36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4A17F-7524-4A97-9821-6FE7209F4F90}" type="pres">
      <dgm:prSet presAssocID="{9185F36C-3256-495A-87A0-1D5C0B9AE36C}" presName="spNode" presStyleCnt="0"/>
      <dgm:spPr/>
    </dgm:pt>
    <dgm:pt modelId="{73B3C7D1-C5EE-4756-A5F5-29AF36DAE14F}" type="pres">
      <dgm:prSet presAssocID="{0DB7FCFD-C0E7-42C8-B1CA-A93D3DE296D7}" presName="sibTrans" presStyleLbl="sibTrans1D1" presStyleIdx="0" presStyleCnt="4"/>
      <dgm:spPr/>
      <dgm:t>
        <a:bodyPr/>
        <a:lstStyle/>
        <a:p>
          <a:endParaRPr lang="en-US"/>
        </a:p>
      </dgm:t>
    </dgm:pt>
    <dgm:pt modelId="{1D8BEF0F-2FB8-4211-9434-B6734F7CB3FE}" type="pres">
      <dgm:prSet presAssocID="{4814058E-6699-4D46-A412-0507A236970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A52CC-A0AA-4016-85CD-3FD32C37DC41}" type="pres">
      <dgm:prSet presAssocID="{4814058E-6699-4D46-A412-0507A236970E}" presName="spNode" presStyleCnt="0"/>
      <dgm:spPr/>
    </dgm:pt>
    <dgm:pt modelId="{F3057B43-B082-4F34-9818-6364014AE8D3}" type="pres">
      <dgm:prSet presAssocID="{680A0ACF-E586-4177-87A0-54D84134405E}" presName="sibTrans" presStyleLbl="sibTrans1D1" presStyleIdx="1" presStyleCnt="4"/>
      <dgm:spPr/>
      <dgm:t>
        <a:bodyPr/>
        <a:lstStyle/>
        <a:p>
          <a:endParaRPr lang="en-US"/>
        </a:p>
      </dgm:t>
    </dgm:pt>
    <dgm:pt modelId="{59A03BAE-CDC4-4E45-8A1E-1F358E10B00C}" type="pres">
      <dgm:prSet presAssocID="{BD844081-256D-43B9-AF66-5F3DD1ECC813}" presName="node" presStyleLbl="node1" presStyleIdx="2" presStyleCnt="4" custRadScaleRad="95469" custRadScaleInc="-1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9E92E-5CD6-48EC-A415-2A1630BE6E17}" type="pres">
      <dgm:prSet presAssocID="{BD844081-256D-43B9-AF66-5F3DD1ECC813}" presName="spNode" presStyleCnt="0"/>
      <dgm:spPr/>
    </dgm:pt>
    <dgm:pt modelId="{12CD77C4-F91B-4E1C-8C1D-3F5E62F27852}" type="pres">
      <dgm:prSet presAssocID="{8675435F-ECC7-40D9-8BCA-7EF20B9A6363}" presName="sibTrans" presStyleLbl="sibTrans1D1" presStyleIdx="2" presStyleCnt="4"/>
      <dgm:spPr/>
      <dgm:t>
        <a:bodyPr/>
        <a:lstStyle/>
        <a:p>
          <a:endParaRPr lang="en-US"/>
        </a:p>
      </dgm:t>
    </dgm:pt>
    <dgm:pt modelId="{DC840732-4328-48B2-BAF7-2CC8EA2CFAA1}" type="pres">
      <dgm:prSet presAssocID="{0F54EA9B-D429-40E3-82F6-5B5493F224D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E1371-B8A7-4207-A89D-9A7AA536183A}" type="pres">
      <dgm:prSet presAssocID="{0F54EA9B-D429-40E3-82F6-5B5493F224D8}" presName="spNode" presStyleCnt="0"/>
      <dgm:spPr/>
    </dgm:pt>
    <dgm:pt modelId="{708626E0-0987-450E-B7CB-566737838FD5}" type="pres">
      <dgm:prSet presAssocID="{3940E027-2578-4885-B74F-E146A83EDBC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7E1278F-BA28-413F-9297-5A6EB83F6DFB}" type="presOf" srcId="{BD844081-256D-43B9-AF66-5F3DD1ECC813}" destId="{59A03BAE-CDC4-4E45-8A1E-1F358E10B00C}" srcOrd="0" destOrd="0" presId="urn:microsoft.com/office/officeart/2005/8/layout/cycle5"/>
    <dgm:cxn modelId="{A1715AFB-310B-46C0-B6F8-BDBAA9EE5F69}" type="presOf" srcId="{0DB7FCFD-C0E7-42C8-B1CA-A93D3DE296D7}" destId="{73B3C7D1-C5EE-4756-A5F5-29AF36DAE14F}" srcOrd="0" destOrd="0" presId="urn:microsoft.com/office/officeart/2005/8/layout/cycle5"/>
    <dgm:cxn modelId="{7F4CF1AC-EC15-4714-8CC4-25BDE5214DA0}" type="presOf" srcId="{680A0ACF-E586-4177-87A0-54D84134405E}" destId="{F3057B43-B082-4F34-9818-6364014AE8D3}" srcOrd="0" destOrd="0" presId="urn:microsoft.com/office/officeart/2005/8/layout/cycle5"/>
    <dgm:cxn modelId="{66BBA139-2287-4D7D-A753-E5BC86B9760C}" type="presOf" srcId="{4814058E-6699-4D46-A412-0507A236970E}" destId="{1D8BEF0F-2FB8-4211-9434-B6734F7CB3FE}" srcOrd="0" destOrd="0" presId="urn:microsoft.com/office/officeart/2005/8/layout/cycle5"/>
    <dgm:cxn modelId="{D477788A-5617-4B66-950B-09842A2E0510}" type="presOf" srcId="{BF23D167-DB6D-40C4-9423-ECE36A9A9340}" destId="{FA589AF8-710D-49E5-BDDC-C762951B79D4}" srcOrd="0" destOrd="0" presId="urn:microsoft.com/office/officeart/2005/8/layout/cycle5"/>
    <dgm:cxn modelId="{BBE25F41-B6E8-4687-B2D9-EF1405C06B60}" srcId="{BF23D167-DB6D-40C4-9423-ECE36A9A9340}" destId="{0F54EA9B-D429-40E3-82F6-5B5493F224D8}" srcOrd="3" destOrd="0" parTransId="{A00FA3EA-550A-4BAC-B232-C30FF5A1A948}" sibTransId="{3940E027-2578-4885-B74F-E146A83EDBC7}"/>
    <dgm:cxn modelId="{1A59B815-6D22-430D-AC72-B42DA11D9871}" srcId="{BF23D167-DB6D-40C4-9423-ECE36A9A9340}" destId="{9185F36C-3256-495A-87A0-1D5C0B9AE36C}" srcOrd="0" destOrd="0" parTransId="{10FF02CF-3623-49F0-BB7D-3799C0B625A8}" sibTransId="{0DB7FCFD-C0E7-42C8-B1CA-A93D3DE296D7}"/>
    <dgm:cxn modelId="{88D3351B-FE5C-498B-90F9-498C8643BA00}" type="presOf" srcId="{9185F36C-3256-495A-87A0-1D5C0B9AE36C}" destId="{3F158028-F802-45BC-9263-4B1BE4968528}" srcOrd="0" destOrd="0" presId="urn:microsoft.com/office/officeart/2005/8/layout/cycle5"/>
    <dgm:cxn modelId="{5E57A3CD-49A5-4E78-AB61-DE4B2CCD1B40}" srcId="{BF23D167-DB6D-40C4-9423-ECE36A9A9340}" destId="{BD844081-256D-43B9-AF66-5F3DD1ECC813}" srcOrd="2" destOrd="0" parTransId="{2DF9F002-D8C4-4A39-A2EB-2798C220C24F}" sibTransId="{8675435F-ECC7-40D9-8BCA-7EF20B9A6363}"/>
    <dgm:cxn modelId="{C75916F0-52B8-48A2-87B2-B34490037EA8}" type="presOf" srcId="{3940E027-2578-4885-B74F-E146A83EDBC7}" destId="{708626E0-0987-450E-B7CB-566737838FD5}" srcOrd="0" destOrd="0" presId="urn:microsoft.com/office/officeart/2005/8/layout/cycle5"/>
    <dgm:cxn modelId="{FC283493-DC1A-4A09-B23F-321AF78ED976}" srcId="{BF23D167-DB6D-40C4-9423-ECE36A9A9340}" destId="{4814058E-6699-4D46-A412-0507A236970E}" srcOrd="1" destOrd="0" parTransId="{7A09A997-7C35-409F-ABE3-AE410BDBE16E}" sibTransId="{680A0ACF-E586-4177-87A0-54D84134405E}"/>
    <dgm:cxn modelId="{9AA7C359-3EA5-4FC8-8267-34419C3F90D9}" type="presOf" srcId="{8675435F-ECC7-40D9-8BCA-7EF20B9A6363}" destId="{12CD77C4-F91B-4E1C-8C1D-3F5E62F27852}" srcOrd="0" destOrd="0" presId="urn:microsoft.com/office/officeart/2005/8/layout/cycle5"/>
    <dgm:cxn modelId="{928686D1-4BD3-4BE0-9448-B8DB7F0AE845}" type="presOf" srcId="{0F54EA9B-D429-40E3-82F6-5B5493F224D8}" destId="{DC840732-4328-48B2-BAF7-2CC8EA2CFAA1}" srcOrd="0" destOrd="0" presId="urn:microsoft.com/office/officeart/2005/8/layout/cycle5"/>
    <dgm:cxn modelId="{1D19C1CA-7D68-47D4-9FF7-5841F458033E}" type="presParOf" srcId="{FA589AF8-710D-49E5-BDDC-C762951B79D4}" destId="{3F158028-F802-45BC-9263-4B1BE4968528}" srcOrd="0" destOrd="0" presId="urn:microsoft.com/office/officeart/2005/8/layout/cycle5"/>
    <dgm:cxn modelId="{E6449B97-C933-4784-B181-FA3D79B04DCD}" type="presParOf" srcId="{FA589AF8-710D-49E5-BDDC-C762951B79D4}" destId="{D6F4A17F-7524-4A97-9821-6FE7209F4F90}" srcOrd="1" destOrd="0" presId="urn:microsoft.com/office/officeart/2005/8/layout/cycle5"/>
    <dgm:cxn modelId="{A44EE591-5FB0-41B0-B808-FD8FB2A4456B}" type="presParOf" srcId="{FA589AF8-710D-49E5-BDDC-C762951B79D4}" destId="{73B3C7D1-C5EE-4756-A5F5-29AF36DAE14F}" srcOrd="2" destOrd="0" presId="urn:microsoft.com/office/officeart/2005/8/layout/cycle5"/>
    <dgm:cxn modelId="{E9AA5A1E-B28B-498C-A5E7-DBD845A045E1}" type="presParOf" srcId="{FA589AF8-710D-49E5-BDDC-C762951B79D4}" destId="{1D8BEF0F-2FB8-4211-9434-B6734F7CB3FE}" srcOrd="3" destOrd="0" presId="urn:microsoft.com/office/officeart/2005/8/layout/cycle5"/>
    <dgm:cxn modelId="{6DECC277-D578-476B-83F7-7C2C613600BE}" type="presParOf" srcId="{FA589AF8-710D-49E5-BDDC-C762951B79D4}" destId="{6DFA52CC-A0AA-4016-85CD-3FD32C37DC41}" srcOrd="4" destOrd="0" presId="urn:microsoft.com/office/officeart/2005/8/layout/cycle5"/>
    <dgm:cxn modelId="{BA90E1D1-A693-43C7-83A1-D046672244C5}" type="presParOf" srcId="{FA589AF8-710D-49E5-BDDC-C762951B79D4}" destId="{F3057B43-B082-4F34-9818-6364014AE8D3}" srcOrd="5" destOrd="0" presId="urn:microsoft.com/office/officeart/2005/8/layout/cycle5"/>
    <dgm:cxn modelId="{4177DB5A-DCD0-439A-BADA-9FE533EA19F0}" type="presParOf" srcId="{FA589AF8-710D-49E5-BDDC-C762951B79D4}" destId="{59A03BAE-CDC4-4E45-8A1E-1F358E10B00C}" srcOrd="6" destOrd="0" presId="urn:microsoft.com/office/officeart/2005/8/layout/cycle5"/>
    <dgm:cxn modelId="{8F96B101-E5F4-421E-A1BC-2C5576F1908A}" type="presParOf" srcId="{FA589AF8-710D-49E5-BDDC-C762951B79D4}" destId="{9BF9E92E-5CD6-48EC-A415-2A1630BE6E17}" srcOrd="7" destOrd="0" presId="urn:microsoft.com/office/officeart/2005/8/layout/cycle5"/>
    <dgm:cxn modelId="{DE2BF1A7-2ED4-4D90-8938-C66E2078CBB5}" type="presParOf" srcId="{FA589AF8-710D-49E5-BDDC-C762951B79D4}" destId="{12CD77C4-F91B-4E1C-8C1D-3F5E62F27852}" srcOrd="8" destOrd="0" presId="urn:microsoft.com/office/officeart/2005/8/layout/cycle5"/>
    <dgm:cxn modelId="{2C377855-AFB0-4B5E-986A-77A3578E4688}" type="presParOf" srcId="{FA589AF8-710D-49E5-BDDC-C762951B79D4}" destId="{DC840732-4328-48B2-BAF7-2CC8EA2CFAA1}" srcOrd="9" destOrd="0" presId="urn:microsoft.com/office/officeart/2005/8/layout/cycle5"/>
    <dgm:cxn modelId="{056E51C8-4510-4B18-A181-68A65671FB61}" type="presParOf" srcId="{FA589AF8-710D-49E5-BDDC-C762951B79D4}" destId="{B31E1371-B8A7-4207-A89D-9A7AA536183A}" srcOrd="10" destOrd="0" presId="urn:microsoft.com/office/officeart/2005/8/layout/cycle5"/>
    <dgm:cxn modelId="{12517E17-EF64-4C3C-B0E5-C6A375675264}" type="presParOf" srcId="{FA589AF8-710D-49E5-BDDC-C762951B79D4}" destId="{708626E0-0987-450E-B7CB-566737838FD5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23D167-DB6D-40C4-9423-ECE36A9A9340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85F36C-3256-495A-87A0-1D5C0B9AE36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Make Predictions</a:t>
          </a:r>
          <a:endParaRPr lang="en-US" b="1" dirty="0">
            <a:solidFill>
              <a:schemeClr val="tx1"/>
            </a:solidFill>
          </a:endParaRPr>
        </a:p>
      </dgm:t>
    </dgm:pt>
    <dgm:pt modelId="{10FF02CF-3623-49F0-BB7D-3799C0B625A8}" type="parTrans" cxnId="{1A59B815-6D22-430D-AC72-B42DA11D9871}">
      <dgm:prSet/>
      <dgm:spPr/>
      <dgm:t>
        <a:bodyPr/>
        <a:lstStyle/>
        <a:p>
          <a:endParaRPr lang="en-US"/>
        </a:p>
      </dgm:t>
    </dgm:pt>
    <dgm:pt modelId="{0DB7FCFD-C0E7-42C8-B1CA-A93D3DE296D7}" type="sibTrans" cxnId="{1A59B815-6D22-430D-AC72-B42DA11D9871}">
      <dgm:prSet/>
      <dgm:spPr/>
      <dgm:t>
        <a:bodyPr/>
        <a:lstStyle/>
        <a:p>
          <a:endParaRPr lang="en-US"/>
        </a:p>
      </dgm:t>
    </dgm:pt>
    <dgm:pt modelId="{4814058E-6699-4D46-A412-0507A236970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Gather Facts</a:t>
          </a:r>
          <a:endParaRPr lang="en-US" b="1" dirty="0">
            <a:solidFill>
              <a:schemeClr val="tx1"/>
            </a:solidFill>
          </a:endParaRPr>
        </a:p>
      </dgm:t>
    </dgm:pt>
    <dgm:pt modelId="{7A09A997-7C35-409F-ABE3-AE410BDBE16E}" type="parTrans" cxnId="{FC283493-DC1A-4A09-B23F-321AF78ED976}">
      <dgm:prSet/>
      <dgm:spPr/>
      <dgm:t>
        <a:bodyPr/>
        <a:lstStyle/>
        <a:p>
          <a:endParaRPr lang="en-US"/>
        </a:p>
      </dgm:t>
    </dgm:pt>
    <dgm:pt modelId="{680A0ACF-E586-4177-87A0-54D84134405E}" type="sibTrans" cxnId="{FC283493-DC1A-4A09-B23F-321AF78ED976}">
      <dgm:prSet/>
      <dgm:spPr/>
      <dgm:t>
        <a:bodyPr/>
        <a:lstStyle/>
        <a:p>
          <a:endParaRPr lang="en-US"/>
        </a:p>
      </dgm:t>
    </dgm:pt>
    <dgm:pt modelId="{BD844081-256D-43B9-AF66-5F3DD1ECC81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Analyze Data/ Assess Theory</a:t>
          </a:r>
          <a:endParaRPr lang="en-US" b="1" dirty="0">
            <a:solidFill>
              <a:schemeClr val="tx1"/>
            </a:solidFill>
          </a:endParaRPr>
        </a:p>
      </dgm:t>
    </dgm:pt>
    <dgm:pt modelId="{2DF9F002-D8C4-4A39-A2EB-2798C220C24F}" type="parTrans" cxnId="{5E57A3CD-49A5-4E78-AB61-DE4B2CCD1B40}">
      <dgm:prSet/>
      <dgm:spPr/>
      <dgm:t>
        <a:bodyPr/>
        <a:lstStyle/>
        <a:p>
          <a:endParaRPr lang="en-US"/>
        </a:p>
      </dgm:t>
    </dgm:pt>
    <dgm:pt modelId="{8675435F-ECC7-40D9-8BCA-7EF20B9A6363}" type="sibTrans" cxnId="{5E57A3CD-49A5-4E78-AB61-DE4B2CCD1B40}">
      <dgm:prSet/>
      <dgm:spPr/>
      <dgm:t>
        <a:bodyPr/>
        <a:lstStyle/>
        <a:p>
          <a:endParaRPr lang="en-US"/>
        </a:p>
      </dgm:t>
    </dgm:pt>
    <dgm:pt modelId="{0F54EA9B-D429-40E3-82F6-5B5493F224D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Draw Conclusions</a:t>
          </a:r>
          <a:endParaRPr lang="en-US" b="1" dirty="0">
            <a:solidFill>
              <a:schemeClr val="tx1"/>
            </a:solidFill>
          </a:endParaRPr>
        </a:p>
      </dgm:t>
    </dgm:pt>
    <dgm:pt modelId="{A00FA3EA-550A-4BAC-B232-C30FF5A1A948}" type="parTrans" cxnId="{BBE25F41-B6E8-4687-B2D9-EF1405C06B60}">
      <dgm:prSet/>
      <dgm:spPr/>
      <dgm:t>
        <a:bodyPr/>
        <a:lstStyle/>
        <a:p>
          <a:endParaRPr lang="en-US"/>
        </a:p>
      </dgm:t>
    </dgm:pt>
    <dgm:pt modelId="{3940E027-2578-4885-B74F-E146A83EDBC7}" type="sibTrans" cxnId="{BBE25F41-B6E8-4687-B2D9-EF1405C06B60}">
      <dgm:prSet/>
      <dgm:spPr/>
      <dgm:t>
        <a:bodyPr/>
        <a:lstStyle/>
        <a:p>
          <a:endParaRPr lang="en-US"/>
        </a:p>
      </dgm:t>
    </dgm:pt>
    <dgm:pt modelId="{97DB3C73-6843-4F94-B20A-A4AC0FBED27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Communicate Results</a:t>
          </a:r>
          <a:endParaRPr lang="en-US" b="1" dirty="0">
            <a:solidFill>
              <a:schemeClr val="tx1"/>
            </a:solidFill>
          </a:endParaRPr>
        </a:p>
      </dgm:t>
    </dgm:pt>
    <dgm:pt modelId="{90E8795B-8977-493E-A51B-53767D2D4E00}" type="parTrans" cxnId="{AC901468-7B77-4C30-BE06-FF490DDEED28}">
      <dgm:prSet/>
      <dgm:spPr/>
      <dgm:t>
        <a:bodyPr/>
        <a:lstStyle/>
        <a:p>
          <a:endParaRPr lang="en-US"/>
        </a:p>
      </dgm:t>
    </dgm:pt>
    <dgm:pt modelId="{E225CA19-BB8A-4040-85D8-EF5E9DE53428}" type="sibTrans" cxnId="{AC901468-7B77-4C30-BE06-FF490DDEED28}">
      <dgm:prSet/>
      <dgm:spPr/>
      <dgm:t>
        <a:bodyPr/>
        <a:lstStyle/>
        <a:p>
          <a:endParaRPr lang="en-US"/>
        </a:p>
      </dgm:t>
    </dgm:pt>
    <dgm:pt modelId="{2FA46B70-EC15-41CC-B7E2-C64052C5EBED}" type="pres">
      <dgm:prSet presAssocID="{BF23D167-DB6D-40C4-9423-ECE36A9A934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A59C6F-5C81-46B2-A659-27F0D7A10F98}" type="pres">
      <dgm:prSet presAssocID="{BF23D167-DB6D-40C4-9423-ECE36A9A9340}" presName="arrow" presStyleLbl="bgShp" presStyleIdx="0" presStyleCnt="1"/>
      <dgm:spPr/>
    </dgm:pt>
    <dgm:pt modelId="{2E1915ED-902F-4CCB-A84F-568728FF64AC}" type="pres">
      <dgm:prSet presAssocID="{BF23D167-DB6D-40C4-9423-ECE36A9A9340}" presName="linearProcess" presStyleCnt="0"/>
      <dgm:spPr/>
    </dgm:pt>
    <dgm:pt modelId="{3C798D52-6F50-4445-800B-659609CA5546}" type="pres">
      <dgm:prSet presAssocID="{9185F36C-3256-495A-87A0-1D5C0B9AE36C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37BA04-05F4-4DE0-AB48-3A33691F9FC7}" type="pres">
      <dgm:prSet presAssocID="{0DB7FCFD-C0E7-42C8-B1CA-A93D3DE296D7}" presName="sibTrans" presStyleCnt="0"/>
      <dgm:spPr/>
    </dgm:pt>
    <dgm:pt modelId="{184D2D17-2189-4E86-A926-4C73F5CCD821}" type="pres">
      <dgm:prSet presAssocID="{4814058E-6699-4D46-A412-0507A236970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3518A-3AA6-48F7-ACB6-771226103F3E}" type="pres">
      <dgm:prSet presAssocID="{680A0ACF-E586-4177-87A0-54D84134405E}" presName="sibTrans" presStyleCnt="0"/>
      <dgm:spPr/>
    </dgm:pt>
    <dgm:pt modelId="{4192083B-47F2-4A2C-8E29-C9B225FCEA30}" type="pres">
      <dgm:prSet presAssocID="{BD844081-256D-43B9-AF66-5F3DD1ECC81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92B7B-3769-41DA-BCC5-003EAA28329F}" type="pres">
      <dgm:prSet presAssocID="{8675435F-ECC7-40D9-8BCA-7EF20B9A6363}" presName="sibTrans" presStyleCnt="0"/>
      <dgm:spPr/>
    </dgm:pt>
    <dgm:pt modelId="{7051346C-E7B5-4EE8-92BA-296773074360}" type="pres">
      <dgm:prSet presAssocID="{0F54EA9B-D429-40E3-82F6-5B5493F224D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E10C2-9A4C-4D70-81D0-865232A47024}" type="pres">
      <dgm:prSet presAssocID="{3940E027-2578-4885-B74F-E146A83EDBC7}" presName="sibTrans" presStyleCnt="0"/>
      <dgm:spPr/>
    </dgm:pt>
    <dgm:pt modelId="{BCC2297C-918C-4C16-AF5E-D10BAC20C324}" type="pres">
      <dgm:prSet presAssocID="{97DB3C73-6843-4F94-B20A-A4AC0FBED27C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4F43AC-AD59-422F-92BC-12B6CD797415}" type="presOf" srcId="{9185F36C-3256-495A-87A0-1D5C0B9AE36C}" destId="{3C798D52-6F50-4445-800B-659609CA5546}" srcOrd="0" destOrd="0" presId="urn:microsoft.com/office/officeart/2005/8/layout/hProcess9"/>
    <dgm:cxn modelId="{FB528CD1-633B-4BFE-A2ED-FD90B3EA9AB6}" type="presOf" srcId="{BF23D167-DB6D-40C4-9423-ECE36A9A9340}" destId="{2FA46B70-EC15-41CC-B7E2-C64052C5EBED}" srcOrd="0" destOrd="0" presId="urn:microsoft.com/office/officeart/2005/8/layout/hProcess9"/>
    <dgm:cxn modelId="{BBE25F41-B6E8-4687-B2D9-EF1405C06B60}" srcId="{BF23D167-DB6D-40C4-9423-ECE36A9A9340}" destId="{0F54EA9B-D429-40E3-82F6-5B5493F224D8}" srcOrd="3" destOrd="0" parTransId="{A00FA3EA-550A-4BAC-B232-C30FF5A1A948}" sibTransId="{3940E027-2578-4885-B74F-E146A83EDBC7}"/>
    <dgm:cxn modelId="{1A59B815-6D22-430D-AC72-B42DA11D9871}" srcId="{BF23D167-DB6D-40C4-9423-ECE36A9A9340}" destId="{9185F36C-3256-495A-87A0-1D5C0B9AE36C}" srcOrd="0" destOrd="0" parTransId="{10FF02CF-3623-49F0-BB7D-3799C0B625A8}" sibTransId="{0DB7FCFD-C0E7-42C8-B1CA-A93D3DE296D7}"/>
    <dgm:cxn modelId="{1EC868B5-B943-4297-ABD0-9BEB75667314}" type="presOf" srcId="{0F54EA9B-D429-40E3-82F6-5B5493F224D8}" destId="{7051346C-E7B5-4EE8-92BA-296773074360}" srcOrd="0" destOrd="0" presId="urn:microsoft.com/office/officeart/2005/8/layout/hProcess9"/>
    <dgm:cxn modelId="{057C348F-34C8-4554-9BE4-D79A6B1C1B73}" type="presOf" srcId="{4814058E-6699-4D46-A412-0507A236970E}" destId="{184D2D17-2189-4E86-A926-4C73F5CCD821}" srcOrd="0" destOrd="0" presId="urn:microsoft.com/office/officeart/2005/8/layout/hProcess9"/>
    <dgm:cxn modelId="{5F3A239B-3730-465C-B73B-CD5104E3D28F}" type="presOf" srcId="{BD844081-256D-43B9-AF66-5F3DD1ECC813}" destId="{4192083B-47F2-4A2C-8E29-C9B225FCEA30}" srcOrd="0" destOrd="0" presId="urn:microsoft.com/office/officeart/2005/8/layout/hProcess9"/>
    <dgm:cxn modelId="{5E57A3CD-49A5-4E78-AB61-DE4B2CCD1B40}" srcId="{BF23D167-DB6D-40C4-9423-ECE36A9A9340}" destId="{BD844081-256D-43B9-AF66-5F3DD1ECC813}" srcOrd="2" destOrd="0" parTransId="{2DF9F002-D8C4-4A39-A2EB-2798C220C24F}" sibTransId="{8675435F-ECC7-40D9-8BCA-7EF20B9A6363}"/>
    <dgm:cxn modelId="{7E6ABD5D-7A15-4ECC-80B4-77E9C72FD6B6}" type="presOf" srcId="{97DB3C73-6843-4F94-B20A-A4AC0FBED27C}" destId="{BCC2297C-918C-4C16-AF5E-D10BAC20C324}" srcOrd="0" destOrd="0" presId="urn:microsoft.com/office/officeart/2005/8/layout/hProcess9"/>
    <dgm:cxn modelId="{FC283493-DC1A-4A09-B23F-321AF78ED976}" srcId="{BF23D167-DB6D-40C4-9423-ECE36A9A9340}" destId="{4814058E-6699-4D46-A412-0507A236970E}" srcOrd="1" destOrd="0" parTransId="{7A09A997-7C35-409F-ABE3-AE410BDBE16E}" sibTransId="{680A0ACF-E586-4177-87A0-54D84134405E}"/>
    <dgm:cxn modelId="{AC901468-7B77-4C30-BE06-FF490DDEED28}" srcId="{BF23D167-DB6D-40C4-9423-ECE36A9A9340}" destId="{97DB3C73-6843-4F94-B20A-A4AC0FBED27C}" srcOrd="4" destOrd="0" parTransId="{90E8795B-8977-493E-A51B-53767D2D4E00}" sibTransId="{E225CA19-BB8A-4040-85D8-EF5E9DE53428}"/>
    <dgm:cxn modelId="{F2CA9D00-1893-49F1-9EF8-100189B6B962}" type="presParOf" srcId="{2FA46B70-EC15-41CC-B7E2-C64052C5EBED}" destId="{65A59C6F-5C81-46B2-A659-27F0D7A10F98}" srcOrd="0" destOrd="0" presId="urn:microsoft.com/office/officeart/2005/8/layout/hProcess9"/>
    <dgm:cxn modelId="{BCB42FF6-FB75-4C5C-B9B7-41931B0ACEE5}" type="presParOf" srcId="{2FA46B70-EC15-41CC-B7E2-C64052C5EBED}" destId="{2E1915ED-902F-4CCB-A84F-568728FF64AC}" srcOrd="1" destOrd="0" presId="urn:microsoft.com/office/officeart/2005/8/layout/hProcess9"/>
    <dgm:cxn modelId="{F2BBC3A8-9B04-47FA-A559-15636448597D}" type="presParOf" srcId="{2E1915ED-902F-4CCB-A84F-568728FF64AC}" destId="{3C798D52-6F50-4445-800B-659609CA5546}" srcOrd="0" destOrd="0" presId="urn:microsoft.com/office/officeart/2005/8/layout/hProcess9"/>
    <dgm:cxn modelId="{1B8CC404-2645-46A5-8769-031828A084C6}" type="presParOf" srcId="{2E1915ED-902F-4CCB-A84F-568728FF64AC}" destId="{9A37BA04-05F4-4DE0-AB48-3A33691F9FC7}" srcOrd="1" destOrd="0" presId="urn:microsoft.com/office/officeart/2005/8/layout/hProcess9"/>
    <dgm:cxn modelId="{DE6FE69F-1D01-46AB-93E7-1848A798B4D0}" type="presParOf" srcId="{2E1915ED-902F-4CCB-A84F-568728FF64AC}" destId="{184D2D17-2189-4E86-A926-4C73F5CCD821}" srcOrd="2" destOrd="0" presId="urn:microsoft.com/office/officeart/2005/8/layout/hProcess9"/>
    <dgm:cxn modelId="{7F3D082C-77DA-41FD-836A-5AFAFE46263B}" type="presParOf" srcId="{2E1915ED-902F-4CCB-A84F-568728FF64AC}" destId="{3F03518A-3AA6-48F7-ACB6-771226103F3E}" srcOrd="3" destOrd="0" presId="urn:microsoft.com/office/officeart/2005/8/layout/hProcess9"/>
    <dgm:cxn modelId="{C5472930-2C7F-482D-A0AC-084D56698EDE}" type="presParOf" srcId="{2E1915ED-902F-4CCB-A84F-568728FF64AC}" destId="{4192083B-47F2-4A2C-8E29-C9B225FCEA30}" srcOrd="4" destOrd="0" presId="urn:microsoft.com/office/officeart/2005/8/layout/hProcess9"/>
    <dgm:cxn modelId="{2057BA7F-FDD9-4FC6-A04F-7EE22296EEA7}" type="presParOf" srcId="{2E1915ED-902F-4CCB-A84F-568728FF64AC}" destId="{0AA92B7B-3769-41DA-BCC5-003EAA28329F}" srcOrd="5" destOrd="0" presId="urn:microsoft.com/office/officeart/2005/8/layout/hProcess9"/>
    <dgm:cxn modelId="{FE868D58-4BBD-4B01-91C0-0A95168A97F1}" type="presParOf" srcId="{2E1915ED-902F-4CCB-A84F-568728FF64AC}" destId="{7051346C-E7B5-4EE8-92BA-296773074360}" srcOrd="6" destOrd="0" presId="urn:microsoft.com/office/officeart/2005/8/layout/hProcess9"/>
    <dgm:cxn modelId="{FE749B77-1C10-4718-A827-0146952AEDA7}" type="presParOf" srcId="{2E1915ED-902F-4CCB-A84F-568728FF64AC}" destId="{B41E10C2-9A4C-4D70-81D0-865232A47024}" srcOrd="7" destOrd="0" presId="urn:microsoft.com/office/officeart/2005/8/layout/hProcess9"/>
    <dgm:cxn modelId="{C3363BE7-CF9B-4FA0-91DA-B0EF78FA7EE5}" type="presParOf" srcId="{2E1915ED-902F-4CCB-A84F-568728FF64AC}" destId="{BCC2297C-918C-4C16-AF5E-D10BAC20C32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23D167-DB6D-40C4-9423-ECE36A9A9340}" type="doc">
      <dgm:prSet loTypeId="urn:microsoft.com/office/officeart/2005/8/layout/gear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85F36C-3256-495A-87A0-1D5C0B9AE36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Make Predictions</a:t>
          </a:r>
          <a:endParaRPr lang="en-US" b="1" dirty="0">
            <a:solidFill>
              <a:schemeClr val="tx1"/>
            </a:solidFill>
          </a:endParaRPr>
        </a:p>
      </dgm:t>
    </dgm:pt>
    <dgm:pt modelId="{10FF02CF-3623-49F0-BB7D-3799C0B625A8}" type="parTrans" cxnId="{1A59B815-6D22-430D-AC72-B42DA11D9871}">
      <dgm:prSet/>
      <dgm:spPr/>
      <dgm:t>
        <a:bodyPr/>
        <a:lstStyle/>
        <a:p>
          <a:endParaRPr lang="en-US"/>
        </a:p>
      </dgm:t>
    </dgm:pt>
    <dgm:pt modelId="{0DB7FCFD-C0E7-42C8-B1CA-A93D3DE296D7}" type="sibTrans" cxnId="{1A59B815-6D22-430D-AC72-B42DA11D9871}">
      <dgm:prSet/>
      <dgm:spPr/>
      <dgm:t>
        <a:bodyPr/>
        <a:lstStyle/>
        <a:p>
          <a:endParaRPr lang="en-US"/>
        </a:p>
      </dgm:t>
    </dgm:pt>
    <dgm:pt modelId="{4814058E-6699-4D46-A412-0507A236970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Gather Facts</a:t>
          </a:r>
          <a:endParaRPr lang="en-US" b="1" dirty="0">
            <a:solidFill>
              <a:schemeClr val="tx1"/>
            </a:solidFill>
          </a:endParaRPr>
        </a:p>
      </dgm:t>
    </dgm:pt>
    <dgm:pt modelId="{7A09A997-7C35-409F-ABE3-AE410BDBE16E}" type="parTrans" cxnId="{FC283493-DC1A-4A09-B23F-321AF78ED976}">
      <dgm:prSet/>
      <dgm:spPr/>
      <dgm:t>
        <a:bodyPr/>
        <a:lstStyle/>
        <a:p>
          <a:endParaRPr lang="en-US"/>
        </a:p>
      </dgm:t>
    </dgm:pt>
    <dgm:pt modelId="{680A0ACF-E586-4177-87A0-54D84134405E}" type="sibTrans" cxnId="{FC283493-DC1A-4A09-B23F-321AF78ED976}">
      <dgm:prSet/>
      <dgm:spPr/>
      <dgm:t>
        <a:bodyPr/>
        <a:lstStyle/>
        <a:p>
          <a:endParaRPr lang="en-US"/>
        </a:p>
      </dgm:t>
    </dgm:pt>
    <dgm:pt modelId="{BD844081-256D-43B9-AF66-5F3DD1ECC81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Analyze Data/ Assess Theory</a:t>
          </a:r>
          <a:endParaRPr lang="en-US" b="1" dirty="0">
            <a:solidFill>
              <a:schemeClr val="tx1"/>
            </a:solidFill>
          </a:endParaRPr>
        </a:p>
      </dgm:t>
    </dgm:pt>
    <dgm:pt modelId="{2DF9F002-D8C4-4A39-A2EB-2798C220C24F}" type="parTrans" cxnId="{5E57A3CD-49A5-4E78-AB61-DE4B2CCD1B40}">
      <dgm:prSet/>
      <dgm:spPr/>
      <dgm:t>
        <a:bodyPr/>
        <a:lstStyle/>
        <a:p>
          <a:endParaRPr lang="en-US"/>
        </a:p>
      </dgm:t>
    </dgm:pt>
    <dgm:pt modelId="{8675435F-ECC7-40D9-8BCA-7EF20B9A6363}" type="sibTrans" cxnId="{5E57A3CD-49A5-4E78-AB61-DE4B2CCD1B40}">
      <dgm:prSet/>
      <dgm:spPr/>
      <dgm:t>
        <a:bodyPr/>
        <a:lstStyle/>
        <a:p>
          <a:endParaRPr lang="en-US"/>
        </a:p>
      </dgm:t>
    </dgm:pt>
    <dgm:pt modelId="{0F54EA9B-D429-40E3-82F6-5B5493F224D8}">
      <dgm:prSet phldrT="[Text]"/>
      <dgm:spPr/>
      <dgm:t>
        <a:bodyPr/>
        <a:lstStyle/>
        <a:p>
          <a:endParaRPr lang="en-US"/>
        </a:p>
      </dgm:t>
    </dgm:pt>
    <dgm:pt modelId="{A00FA3EA-550A-4BAC-B232-C30FF5A1A948}" type="parTrans" cxnId="{BBE25F41-B6E8-4687-B2D9-EF1405C06B60}">
      <dgm:prSet/>
      <dgm:spPr/>
      <dgm:t>
        <a:bodyPr/>
        <a:lstStyle/>
        <a:p>
          <a:endParaRPr lang="en-US"/>
        </a:p>
      </dgm:t>
    </dgm:pt>
    <dgm:pt modelId="{3940E027-2578-4885-B74F-E146A83EDBC7}" type="sibTrans" cxnId="{BBE25F41-B6E8-4687-B2D9-EF1405C06B60}">
      <dgm:prSet/>
      <dgm:spPr/>
      <dgm:t>
        <a:bodyPr/>
        <a:lstStyle/>
        <a:p>
          <a:endParaRPr lang="en-US"/>
        </a:p>
      </dgm:t>
    </dgm:pt>
    <dgm:pt modelId="{97DB3C73-6843-4F94-B20A-A4AC0FBED27C}">
      <dgm:prSet phldrT="[Text]"/>
      <dgm:spPr/>
      <dgm:t>
        <a:bodyPr/>
        <a:lstStyle/>
        <a:p>
          <a:endParaRPr lang="en-US"/>
        </a:p>
      </dgm:t>
    </dgm:pt>
    <dgm:pt modelId="{90E8795B-8977-493E-A51B-53767D2D4E00}" type="parTrans" cxnId="{AC901468-7B77-4C30-BE06-FF490DDEED28}">
      <dgm:prSet/>
      <dgm:spPr/>
      <dgm:t>
        <a:bodyPr/>
        <a:lstStyle/>
        <a:p>
          <a:endParaRPr lang="en-US"/>
        </a:p>
      </dgm:t>
    </dgm:pt>
    <dgm:pt modelId="{E225CA19-BB8A-4040-85D8-EF5E9DE53428}" type="sibTrans" cxnId="{AC901468-7B77-4C30-BE06-FF490DDEED28}">
      <dgm:prSet/>
      <dgm:spPr/>
      <dgm:t>
        <a:bodyPr/>
        <a:lstStyle/>
        <a:p>
          <a:endParaRPr lang="en-US"/>
        </a:p>
      </dgm:t>
    </dgm:pt>
    <dgm:pt modelId="{7E390C14-4369-4E36-AD04-C067E582B03F}" type="pres">
      <dgm:prSet presAssocID="{BF23D167-DB6D-40C4-9423-ECE36A9A9340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DDCD82-21D4-469F-9E01-7F1BAFA319FF}" type="pres">
      <dgm:prSet presAssocID="{9185F36C-3256-495A-87A0-1D5C0B9AE36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6ED53-EEDF-4DC2-91CD-02CFB21F00A1}" type="pres">
      <dgm:prSet presAssocID="{9185F36C-3256-495A-87A0-1D5C0B9AE36C}" presName="gear1srcNode" presStyleLbl="node1" presStyleIdx="0" presStyleCnt="3"/>
      <dgm:spPr/>
      <dgm:t>
        <a:bodyPr/>
        <a:lstStyle/>
        <a:p>
          <a:endParaRPr lang="en-US"/>
        </a:p>
      </dgm:t>
    </dgm:pt>
    <dgm:pt modelId="{F3377881-D38B-49B5-BB5C-E96872082C3B}" type="pres">
      <dgm:prSet presAssocID="{9185F36C-3256-495A-87A0-1D5C0B9AE36C}" presName="gear1dstNode" presStyleLbl="node1" presStyleIdx="0" presStyleCnt="3"/>
      <dgm:spPr/>
      <dgm:t>
        <a:bodyPr/>
        <a:lstStyle/>
        <a:p>
          <a:endParaRPr lang="en-US"/>
        </a:p>
      </dgm:t>
    </dgm:pt>
    <dgm:pt modelId="{B0530D11-A235-4D71-A05C-8EFBDCCDCDB2}" type="pres">
      <dgm:prSet presAssocID="{4814058E-6699-4D46-A412-0507A236970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59437-2F77-45AA-9797-B6E10CBE2DB3}" type="pres">
      <dgm:prSet presAssocID="{4814058E-6699-4D46-A412-0507A236970E}" presName="gear2srcNode" presStyleLbl="node1" presStyleIdx="1" presStyleCnt="3"/>
      <dgm:spPr/>
      <dgm:t>
        <a:bodyPr/>
        <a:lstStyle/>
        <a:p>
          <a:endParaRPr lang="en-US"/>
        </a:p>
      </dgm:t>
    </dgm:pt>
    <dgm:pt modelId="{12D19AC0-78F2-4639-B4FB-D8A45B42A4D8}" type="pres">
      <dgm:prSet presAssocID="{4814058E-6699-4D46-A412-0507A236970E}" presName="gear2dstNode" presStyleLbl="node1" presStyleIdx="1" presStyleCnt="3"/>
      <dgm:spPr/>
      <dgm:t>
        <a:bodyPr/>
        <a:lstStyle/>
        <a:p>
          <a:endParaRPr lang="en-US"/>
        </a:p>
      </dgm:t>
    </dgm:pt>
    <dgm:pt modelId="{4B1342D0-FA65-4BE9-8324-1FE4C5BBB784}" type="pres">
      <dgm:prSet presAssocID="{BD844081-256D-43B9-AF66-5F3DD1ECC813}" presName="gear3" presStyleLbl="node1" presStyleIdx="2" presStyleCnt="3"/>
      <dgm:spPr/>
      <dgm:t>
        <a:bodyPr/>
        <a:lstStyle/>
        <a:p>
          <a:endParaRPr lang="en-US"/>
        </a:p>
      </dgm:t>
    </dgm:pt>
    <dgm:pt modelId="{785CA454-6EE7-4AE3-B891-78539AEA6288}" type="pres">
      <dgm:prSet presAssocID="{BD844081-256D-43B9-AF66-5F3DD1ECC81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D56F8-75E8-4CD8-ABA8-492828A214B2}" type="pres">
      <dgm:prSet presAssocID="{BD844081-256D-43B9-AF66-5F3DD1ECC813}" presName="gear3srcNode" presStyleLbl="node1" presStyleIdx="2" presStyleCnt="3"/>
      <dgm:spPr/>
      <dgm:t>
        <a:bodyPr/>
        <a:lstStyle/>
        <a:p>
          <a:endParaRPr lang="en-US"/>
        </a:p>
      </dgm:t>
    </dgm:pt>
    <dgm:pt modelId="{85C76682-C9DD-40F5-A4A7-8CCA36373477}" type="pres">
      <dgm:prSet presAssocID="{BD844081-256D-43B9-AF66-5F3DD1ECC813}" presName="gear3dstNode" presStyleLbl="node1" presStyleIdx="2" presStyleCnt="3"/>
      <dgm:spPr/>
      <dgm:t>
        <a:bodyPr/>
        <a:lstStyle/>
        <a:p>
          <a:endParaRPr lang="en-US"/>
        </a:p>
      </dgm:t>
    </dgm:pt>
    <dgm:pt modelId="{C684941D-3C5F-47EC-BAAA-D36B150B7B6C}" type="pres">
      <dgm:prSet presAssocID="{0DB7FCFD-C0E7-42C8-B1CA-A93D3DE296D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FF18FBBB-A04B-4B80-ACC1-E3FFB22AE689}" type="pres">
      <dgm:prSet presAssocID="{680A0ACF-E586-4177-87A0-54D84134405E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46010E9A-434C-4E88-BB52-CC5BA26BFD2C}" type="pres">
      <dgm:prSet presAssocID="{8675435F-ECC7-40D9-8BCA-7EF20B9A6363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C4FB1A6-EF37-438D-B2A1-435CF15BEE34}" type="presOf" srcId="{BD844081-256D-43B9-AF66-5F3DD1ECC813}" destId="{85C76682-C9DD-40F5-A4A7-8CCA36373477}" srcOrd="3" destOrd="0" presId="urn:microsoft.com/office/officeart/2005/8/layout/gear1"/>
    <dgm:cxn modelId="{614BCC9C-E97B-44CC-BE5C-44F8A3706384}" type="presOf" srcId="{4814058E-6699-4D46-A412-0507A236970E}" destId="{B0530D11-A235-4D71-A05C-8EFBDCCDCDB2}" srcOrd="0" destOrd="0" presId="urn:microsoft.com/office/officeart/2005/8/layout/gear1"/>
    <dgm:cxn modelId="{313E9C50-78AA-4F8B-A6F9-F559373FFEC5}" type="presOf" srcId="{BD844081-256D-43B9-AF66-5F3DD1ECC813}" destId="{060D56F8-75E8-4CD8-ABA8-492828A214B2}" srcOrd="2" destOrd="0" presId="urn:microsoft.com/office/officeart/2005/8/layout/gear1"/>
    <dgm:cxn modelId="{29B300B7-4976-4753-ABE5-C24E19EA9EB3}" type="presOf" srcId="{680A0ACF-E586-4177-87A0-54D84134405E}" destId="{FF18FBBB-A04B-4B80-ACC1-E3FFB22AE689}" srcOrd="0" destOrd="0" presId="urn:microsoft.com/office/officeart/2005/8/layout/gear1"/>
    <dgm:cxn modelId="{BBE25F41-B6E8-4687-B2D9-EF1405C06B60}" srcId="{BF23D167-DB6D-40C4-9423-ECE36A9A9340}" destId="{0F54EA9B-D429-40E3-82F6-5B5493F224D8}" srcOrd="3" destOrd="0" parTransId="{A00FA3EA-550A-4BAC-B232-C30FF5A1A948}" sibTransId="{3940E027-2578-4885-B74F-E146A83EDBC7}"/>
    <dgm:cxn modelId="{B6CEA16E-8D85-4AB7-8973-A03276D12EDB}" type="presOf" srcId="{9185F36C-3256-495A-87A0-1D5C0B9AE36C}" destId="{01B6ED53-EEDF-4DC2-91CD-02CFB21F00A1}" srcOrd="1" destOrd="0" presId="urn:microsoft.com/office/officeart/2005/8/layout/gear1"/>
    <dgm:cxn modelId="{1A59B815-6D22-430D-AC72-B42DA11D9871}" srcId="{BF23D167-DB6D-40C4-9423-ECE36A9A9340}" destId="{9185F36C-3256-495A-87A0-1D5C0B9AE36C}" srcOrd="0" destOrd="0" parTransId="{10FF02CF-3623-49F0-BB7D-3799C0B625A8}" sibTransId="{0DB7FCFD-C0E7-42C8-B1CA-A93D3DE296D7}"/>
    <dgm:cxn modelId="{0420B61E-FCA1-4A8D-9D37-0E601A76EC58}" type="presOf" srcId="{BD844081-256D-43B9-AF66-5F3DD1ECC813}" destId="{4B1342D0-FA65-4BE9-8324-1FE4C5BBB784}" srcOrd="0" destOrd="0" presId="urn:microsoft.com/office/officeart/2005/8/layout/gear1"/>
    <dgm:cxn modelId="{63F9BA3B-CB6B-4E35-9DDC-99CDC637960A}" type="presOf" srcId="{BD844081-256D-43B9-AF66-5F3DD1ECC813}" destId="{785CA454-6EE7-4AE3-B891-78539AEA6288}" srcOrd="1" destOrd="0" presId="urn:microsoft.com/office/officeart/2005/8/layout/gear1"/>
    <dgm:cxn modelId="{ACFD0DF5-8425-40D2-9B71-15A439CABC53}" type="presOf" srcId="{4814058E-6699-4D46-A412-0507A236970E}" destId="{A4559437-2F77-45AA-9797-B6E10CBE2DB3}" srcOrd="1" destOrd="0" presId="urn:microsoft.com/office/officeart/2005/8/layout/gear1"/>
    <dgm:cxn modelId="{469A5D1E-963A-4216-8424-EE6C7B86DFB4}" type="presOf" srcId="{4814058E-6699-4D46-A412-0507A236970E}" destId="{12D19AC0-78F2-4639-B4FB-D8A45B42A4D8}" srcOrd="2" destOrd="0" presId="urn:microsoft.com/office/officeart/2005/8/layout/gear1"/>
    <dgm:cxn modelId="{67B514AA-572F-4022-A34F-BD622D588A8E}" type="presOf" srcId="{9185F36C-3256-495A-87A0-1D5C0B9AE36C}" destId="{F3377881-D38B-49B5-BB5C-E96872082C3B}" srcOrd="2" destOrd="0" presId="urn:microsoft.com/office/officeart/2005/8/layout/gear1"/>
    <dgm:cxn modelId="{0AFD1C64-BD20-419F-A633-2E9133A4A1B2}" type="presOf" srcId="{0DB7FCFD-C0E7-42C8-B1CA-A93D3DE296D7}" destId="{C684941D-3C5F-47EC-BAAA-D36B150B7B6C}" srcOrd="0" destOrd="0" presId="urn:microsoft.com/office/officeart/2005/8/layout/gear1"/>
    <dgm:cxn modelId="{5E57A3CD-49A5-4E78-AB61-DE4B2CCD1B40}" srcId="{BF23D167-DB6D-40C4-9423-ECE36A9A9340}" destId="{BD844081-256D-43B9-AF66-5F3DD1ECC813}" srcOrd="2" destOrd="0" parTransId="{2DF9F002-D8C4-4A39-A2EB-2798C220C24F}" sibTransId="{8675435F-ECC7-40D9-8BCA-7EF20B9A6363}"/>
    <dgm:cxn modelId="{FC283493-DC1A-4A09-B23F-321AF78ED976}" srcId="{BF23D167-DB6D-40C4-9423-ECE36A9A9340}" destId="{4814058E-6699-4D46-A412-0507A236970E}" srcOrd="1" destOrd="0" parTransId="{7A09A997-7C35-409F-ABE3-AE410BDBE16E}" sibTransId="{680A0ACF-E586-4177-87A0-54D84134405E}"/>
    <dgm:cxn modelId="{AC901468-7B77-4C30-BE06-FF490DDEED28}" srcId="{BF23D167-DB6D-40C4-9423-ECE36A9A9340}" destId="{97DB3C73-6843-4F94-B20A-A4AC0FBED27C}" srcOrd="4" destOrd="0" parTransId="{90E8795B-8977-493E-A51B-53767D2D4E00}" sibTransId="{E225CA19-BB8A-4040-85D8-EF5E9DE53428}"/>
    <dgm:cxn modelId="{62EC7DAC-E6F0-4EAA-90F6-FC267F48D2A0}" type="presOf" srcId="{8675435F-ECC7-40D9-8BCA-7EF20B9A6363}" destId="{46010E9A-434C-4E88-BB52-CC5BA26BFD2C}" srcOrd="0" destOrd="0" presId="urn:microsoft.com/office/officeart/2005/8/layout/gear1"/>
    <dgm:cxn modelId="{F56DCDFE-6AF0-4527-8E61-3FE10EC1E40B}" type="presOf" srcId="{9185F36C-3256-495A-87A0-1D5C0B9AE36C}" destId="{8CDDCD82-21D4-469F-9E01-7F1BAFA319FF}" srcOrd="0" destOrd="0" presId="urn:microsoft.com/office/officeart/2005/8/layout/gear1"/>
    <dgm:cxn modelId="{C8B3FD38-B4C3-4953-94CE-845DFA740AF7}" type="presOf" srcId="{BF23D167-DB6D-40C4-9423-ECE36A9A9340}" destId="{7E390C14-4369-4E36-AD04-C067E582B03F}" srcOrd="0" destOrd="0" presId="urn:microsoft.com/office/officeart/2005/8/layout/gear1"/>
    <dgm:cxn modelId="{F049738E-FD11-49CB-ADF1-1AF8A6386CE4}" type="presParOf" srcId="{7E390C14-4369-4E36-AD04-C067E582B03F}" destId="{8CDDCD82-21D4-469F-9E01-7F1BAFA319FF}" srcOrd="0" destOrd="0" presId="urn:microsoft.com/office/officeart/2005/8/layout/gear1"/>
    <dgm:cxn modelId="{292CAF40-E43D-4E26-8ABA-AB06DF1B56B3}" type="presParOf" srcId="{7E390C14-4369-4E36-AD04-C067E582B03F}" destId="{01B6ED53-EEDF-4DC2-91CD-02CFB21F00A1}" srcOrd="1" destOrd="0" presId="urn:microsoft.com/office/officeart/2005/8/layout/gear1"/>
    <dgm:cxn modelId="{574F4FDE-BFCE-481D-A142-008677B82383}" type="presParOf" srcId="{7E390C14-4369-4E36-AD04-C067E582B03F}" destId="{F3377881-D38B-49B5-BB5C-E96872082C3B}" srcOrd="2" destOrd="0" presId="urn:microsoft.com/office/officeart/2005/8/layout/gear1"/>
    <dgm:cxn modelId="{D28C1FB6-B716-4E62-B28C-CFC6DBC6F49F}" type="presParOf" srcId="{7E390C14-4369-4E36-AD04-C067E582B03F}" destId="{B0530D11-A235-4D71-A05C-8EFBDCCDCDB2}" srcOrd="3" destOrd="0" presId="urn:microsoft.com/office/officeart/2005/8/layout/gear1"/>
    <dgm:cxn modelId="{082A13A4-E690-467A-B23B-7AFA49D65F8F}" type="presParOf" srcId="{7E390C14-4369-4E36-AD04-C067E582B03F}" destId="{A4559437-2F77-45AA-9797-B6E10CBE2DB3}" srcOrd="4" destOrd="0" presId="urn:microsoft.com/office/officeart/2005/8/layout/gear1"/>
    <dgm:cxn modelId="{CB63FF77-E089-4BDA-B2ED-C30340428BB9}" type="presParOf" srcId="{7E390C14-4369-4E36-AD04-C067E582B03F}" destId="{12D19AC0-78F2-4639-B4FB-D8A45B42A4D8}" srcOrd="5" destOrd="0" presId="urn:microsoft.com/office/officeart/2005/8/layout/gear1"/>
    <dgm:cxn modelId="{E2201D25-1E6E-4ABA-A648-D8CFA94C2E09}" type="presParOf" srcId="{7E390C14-4369-4E36-AD04-C067E582B03F}" destId="{4B1342D0-FA65-4BE9-8324-1FE4C5BBB784}" srcOrd="6" destOrd="0" presId="urn:microsoft.com/office/officeart/2005/8/layout/gear1"/>
    <dgm:cxn modelId="{7C5C240F-C56B-452C-9867-749DD83F8890}" type="presParOf" srcId="{7E390C14-4369-4E36-AD04-C067E582B03F}" destId="{785CA454-6EE7-4AE3-B891-78539AEA6288}" srcOrd="7" destOrd="0" presId="urn:microsoft.com/office/officeart/2005/8/layout/gear1"/>
    <dgm:cxn modelId="{F60C545C-3B8C-4346-B7F3-BA2B8F697C2E}" type="presParOf" srcId="{7E390C14-4369-4E36-AD04-C067E582B03F}" destId="{060D56F8-75E8-4CD8-ABA8-492828A214B2}" srcOrd="8" destOrd="0" presId="urn:microsoft.com/office/officeart/2005/8/layout/gear1"/>
    <dgm:cxn modelId="{4BC8BEB4-3BF1-4EFF-A90C-3F57CE9B87A4}" type="presParOf" srcId="{7E390C14-4369-4E36-AD04-C067E582B03F}" destId="{85C76682-C9DD-40F5-A4A7-8CCA36373477}" srcOrd="9" destOrd="0" presId="urn:microsoft.com/office/officeart/2005/8/layout/gear1"/>
    <dgm:cxn modelId="{0C308862-1530-44E6-AB33-2406BF3BD592}" type="presParOf" srcId="{7E390C14-4369-4E36-AD04-C067E582B03F}" destId="{C684941D-3C5F-47EC-BAAA-D36B150B7B6C}" srcOrd="10" destOrd="0" presId="urn:microsoft.com/office/officeart/2005/8/layout/gear1"/>
    <dgm:cxn modelId="{9E62AEDF-7906-490D-8876-885811DCDAE7}" type="presParOf" srcId="{7E390C14-4369-4E36-AD04-C067E582B03F}" destId="{FF18FBBB-A04B-4B80-ACC1-E3FFB22AE689}" srcOrd="11" destOrd="0" presId="urn:microsoft.com/office/officeart/2005/8/layout/gear1"/>
    <dgm:cxn modelId="{DC9FE97B-8021-4988-AA24-5236C7868FFF}" type="presParOf" srcId="{7E390C14-4369-4E36-AD04-C067E582B03F}" destId="{46010E9A-434C-4E88-BB52-CC5BA26BFD2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7BE5CA-9024-4B43-8E24-063EC5ABC60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B1DE8C9-7CBE-499F-99A8-0B34E051592C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Draw Conclusions</a:t>
          </a:r>
          <a:endParaRPr lang="en-US" sz="2000" b="1" dirty="0">
            <a:solidFill>
              <a:schemeClr val="tx1"/>
            </a:solidFill>
          </a:endParaRPr>
        </a:p>
      </dgm:t>
    </dgm:pt>
    <dgm:pt modelId="{4EE8FFD0-CD93-47D3-9E31-F1BB6DD14DAA}" type="parTrans" cxnId="{DE33A35D-8344-4816-A3B2-AF1A04719A77}">
      <dgm:prSet/>
      <dgm:spPr/>
      <dgm:t>
        <a:bodyPr/>
        <a:lstStyle/>
        <a:p>
          <a:endParaRPr lang="en-US"/>
        </a:p>
      </dgm:t>
    </dgm:pt>
    <dgm:pt modelId="{41052D3D-3A28-443C-B631-AED41A5AA5DE}" type="sibTrans" cxnId="{DE33A35D-8344-4816-A3B2-AF1A04719A77}">
      <dgm:prSet/>
      <dgm:spPr/>
      <dgm:t>
        <a:bodyPr/>
        <a:lstStyle/>
        <a:p>
          <a:endParaRPr lang="en-US"/>
        </a:p>
      </dgm:t>
    </dgm:pt>
    <dgm:pt modelId="{11566123-9F97-4F0C-8104-5705334FA11C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Present Results</a:t>
          </a:r>
          <a:endParaRPr lang="en-US" sz="2000" b="1" dirty="0">
            <a:solidFill>
              <a:schemeClr val="tx1"/>
            </a:solidFill>
          </a:endParaRPr>
        </a:p>
      </dgm:t>
    </dgm:pt>
    <dgm:pt modelId="{20FFEA7C-E451-4D05-8D32-8540CF74D218}" type="parTrans" cxnId="{31EB5C78-A730-43A0-AEAA-6EFCA4FBC2F0}">
      <dgm:prSet/>
      <dgm:spPr/>
      <dgm:t>
        <a:bodyPr/>
        <a:lstStyle/>
        <a:p>
          <a:endParaRPr lang="en-US"/>
        </a:p>
      </dgm:t>
    </dgm:pt>
    <dgm:pt modelId="{6A485EF1-B4FC-43B9-83FF-A86AA87B1F99}" type="sibTrans" cxnId="{31EB5C78-A730-43A0-AEAA-6EFCA4FBC2F0}">
      <dgm:prSet/>
      <dgm:spPr/>
      <dgm:t>
        <a:bodyPr/>
        <a:lstStyle/>
        <a:p>
          <a:endParaRPr lang="en-US"/>
        </a:p>
      </dgm:t>
    </dgm:pt>
    <dgm:pt modelId="{2D9A62FD-8A1B-4214-84ED-61C707900FB6}" type="pres">
      <dgm:prSet presAssocID="{F87BE5CA-9024-4B43-8E24-063EC5ABC60F}" presName="Name0" presStyleCnt="0">
        <dgm:presLayoutVars>
          <dgm:dir/>
          <dgm:animLvl val="lvl"/>
          <dgm:resizeHandles val="exact"/>
        </dgm:presLayoutVars>
      </dgm:prSet>
      <dgm:spPr/>
    </dgm:pt>
    <dgm:pt modelId="{226E5485-1967-4A0D-8411-8111D4C610AD}" type="pres">
      <dgm:prSet presAssocID="{0B1DE8C9-7CBE-499F-99A8-0B34E051592C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BBA94-91E5-46D7-B4FE-096CA39BBA57}" type="pres">
      <dgm:prSet presAssocID="{41052D3D-3A28-443C-B631-AED41A5AA5DE}" presName="parTxOnlySpace" presStyleCnt="0"/>
      <dgm:spPr/>
    </dgm:pt>
    <dgm:pt modelId="{7520E2A5-F37F-44DB-B6BF-C2533E504326}" type="pres">
      <dgm:prSet presAssocID="{11566123-9F97-4F0C-8104-5705334FA11C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950111-5199-41F7-BD3C-E7659E6CEBCC}" type="presOf" srcId="{0B1DE8C9-7CBE-499F-99A8-0B34E051592C}" destId="{226E5485-1967-4A0D-8411-8111D4C610AD}" srcOrd="0" destOrd="0" presId="urn:microsoft.com/office/officeart/2005/8/layout/chevron1"/>
    <dgm:cxn modelId="{AC725EF4-6FD1-45F3-9240-AFB9683945C7}" type="presOf" srcId="{11566123-9F97-4F0C-8104-5705334FA11C}" destId="{7520E2A5-F37F-44DB-B6BF-C2533E504326}" srcOrd="0" destOrd="0" presId="urn:microsoft.com/office/officeart/2005/8/layout/chevron1"/>
    <dgm:cxn modelId="{31F68E25-416C-43F6-9864-3BC6AA31DF54}" type="presOf" srcId="{F87BE5CA-9024-4B43-8E24-063EC5ABC60F}" destId="{2D9A62FD-8A1B-4214-84ED-61C707900FB6}" srcOrd="0" destOrd="0" presId="urn:microsoft.com/office/officeart/2005/8/layout/chevron1"/>
    <dgm:cxn modelId="{DE33A35D-8344-4816-A3B2-AF1A04719A77}" srcId="{F87BE5CA-9024-4B43-8E24-063EC5ABC60F}" destId="{0B1DE8C9-7CBE-499F-99A8-0B34E051592C}" srcOrd="0" destOrd="0" parTransId="{4EE8FFD0-CD93-47D3-9E31-F1BB6DD14DAA}" sibTransId="{41052D3D-3A28-443C-B631-AED41A5AA5DE}"/>
    <dgm:cxn modelId="{31EB5C78-A730-43A0-AEAA-6EFCA4FBC2F0}" srcId="{F87BE5CA-9024-4B43-8E24-063EC5ABC60F}" destId="{11566123-9F97-4F0C-8104-5705334FA11C}" srcOrd="1" destOrd="0" parTransId="{20FFEA7C-E451-4D05-8D32-8540CF74D218}" sibTransId="{6A485EF1-B4FC-43B9-83FF-A86AA87B1F99}"/>
    <dgm:cxn modelId="{116BC004-B1BE-48B7-871A-9ED84E0F0561}" type="presParOf" srcId="{2D9A62FD-8A1B-4214-84ED-61C707900FB6}" destId="{226E5485-1967-4A0D-8411-8111D4C610AD}" srcOrd="0" destOrd="0" presId="urn:microsoft.com/office/officeart/2005/8/layout/chevron1"/>
    <dgm:cxn modelId="{856A41C9-5221-4D0F-B20E-17975D937C57}" type="presParOf" srcId="{2D9A62FD-8A1B-4214-84ED-61C707900FB6}" destId="{A38BBA94-91E5-46D7-B4FE-096CA39BBA57}" srcOrd="1" destOrd="0" presId="urn:microsoft.com/office/officeart/2005/8/layout/chevron1"/>
    <dgm:cxn modelId="{C89E6C4B-5A37-4B79-98C1-4568CDE6A951}" type="presParOf" srcId="{2D9A62FD-8A1B-4214-84ED-61C707900FB6}" destId="{7520E2A5-F37F-44DB-B6BF-C2533E50432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58028-F802-45BC-9263-4B1BE4968528}">
      <dsp:nvSpPr>
        <dsp:cNvPr id="0" name=""/>
        <dsp:cNvSpPr/>
      </dsp:nvSpPr>
      <dsp:spPr>
        <a:xfrm>
          <a:off x="3259782" y="3019"/>
          <a:ext cx="2014835" cy="13096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Make Predictions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323713" y="66950"/>
        <a:ext cx="1886973" cy="1181780"/>
      </dsp:txXfrm>
    </dsp:sp>
    <dsp:sp modelId="{73B3C7D1-C5EE-4756-A5F5-29AF36DAE14F}">
      <dsp:nvSpPr>
        <dsp:cNvPr id="0" name=""/>
        <dsp:cNvSpPr/>
      </dsp:nvSpPr>
      <dsp:spPr>
        <a:xfrm>
          <a:off x="2105640" y="657840"/>
          <a:ext cx="4323118" cy="4323118"/>
        </a:xfrm>
        <a:custGeom>
          <a:avLst/>
          <a:gdLst/>
          <a:ahLst/>
          <a:cxnLst/>
          <a:rect l="0" t="0" r="0" b="0"/>
          <a:pathLst>
            <a:path>
              <a:moveTo>
                <a:pt x="3446483" y="423368"/>
              </a:moveTo>
              <a:arcTo wR="2161559" hR="2161559" stAng="18388377" swAng="1631925"/>
            </a:path>
          </a:pathLst>
        </a:custGeom>
        <a:noFill/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BEF0F-2FB8-4211-9434-B6734F7CB3FE}">
      <dsp:nvSpPr>
        <dsp:cNvPr id="0" name=""/>
        <dsp:cNvSpPr/>
      </dsp:nvSpPr>
      <dsp:spPr>
        <a:xfrm>
          <a:off x="5421341" y="2164578"/>
          <a:ext cx="2014835" cy="1309642"/>
        </a:xfrm>
        <a:prstGeom prst="roundRect">
          <a:avLst/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Gather Facts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485272" y="2228509"/>
        <a:ext cx="1886973" cy="1181780"/>
      </dsp:txXfrm>
    </dsp:sp>
    <dsp:sp modelId="{F3057B43-B082-4F34-9818-6364014AE8D3}">
      <dsp:nvSpPr>
        <dsp:cNvPr id="0" name=""/>
        <dsp:cNvSpPr/>
      </dsp:nvSpPr>
      <dsp:spPr>
        <a:xfrm>
          <a:off x="2154657" y="519984"/>
          <a:ext cx="4323118" cy="4323118"/>
        </a:xfrm>
        <a:custGeom>
          <a:avLst/>
          <a:gdLst/>
          <a:ahLst/>
          <a:cxnLst/>
          <a:rect l="0" t="0" r="0" b="0"/>
          <a:pathLst>
            <a:path>
              <a:moveTo>
                <a:pt x="4040275" y="3230560"/>
              </a:moveTo>
              <a:arcTo wR="2161559" hR="2161559" stAng="1778409" swAng="1517076"/>
            </a:path>
          </a:pathLst>
        </a:custGeom>
        <a:noFill/>
        <a:ln w="6350" cap="rnd" cmpd="sng" algn="ctr">
          <a:solidFill>
            <a:schemeClr val="accent2">
              <a:hueOff val="-4211785"/>
              <a:satOff val="7099"/>
              <a:lumOff val="-869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03BAE-CDC4-4E45-8A1E-1F358E10B00C}">
      <dsp:nvSpPr>
        <dsp:cNvPr id="0" name=""/>
        <dsp:cNvSpPr/>
      </dsp:nvSpPr>
      <dsp:spPr>
        <a:xfrm>
          <a:off x="3280970" y="4228088"/>
          <a:ext cx="2014835" cy="1309642"/>
        </a:xfrm>
        <a:prstGeom prst="roundRect">
          <a:avLst/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Assess Theory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344901" y="4292019"/>
        <a:ext cx="1886973" cy="1181780"/>
      </dsp:txXfrm>
    </dsp:sp>
    <dsp:sp modelId="{12CD77C4-F91B-4E1C-8C1D-3F5E62F27852}">
      <dsp:nvSpPr>
        <dsp:cNvPr id="0" name=""/>
        <dsp:cNvSpPr/>
      </dsp:nvSpPr>
      <dsp:spPr>
        <a:xfrm>
          <a:off x="2057953" y="523367"/>
          <a:ext cx="4323118" cy="4323118"/>
        </a:xfrm>
        <a:custGeom>
          <a:avLst/>
          <a:gdLst/>
          <a:ahLst/>
          <a:cxnLst/>
          <a:rect l="0" t="0" r="0" b="0"/>
          <a:pathLst>
            <a:path>
              <a:moveTo>
                <a:pt x="949527" y="3951340"/>
              </a:moveTo>
              <a:arcTo wR="2161559" hR="2161559" stAng="7446341" swAng="1566360"/>
            </a:path>
          </a:pathLst>
        </a:custGeom>
        <a:noFill/>
        <a:ln w="6350" cap="rnd" cmpd="sng" algn="ctr">
          <a:solidFill>
            <a:schemeClr val="accent2">
              <a:hueOff val="-8423570"/>
              <a:satOff val="14198"/>
              <a:lumOff val="-173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40732-4328-48B2-BAF7-2CC8EA2CFAA1}">
      <dsp:nvSpPr>
        <dsp:cNvPr id="0" name=""/>
        <dsp:cNvSpPr/>
      </dsp:nvSpPr>
      <dsp:spPr>
        <a:xfrm>
          <a:off x="1098223" y="2164578"/>
          <a:ext cx="2014835" cy="1309642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Revise and Reformulate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162154" y="2228509"/>
        <a:ext cx="1886973" cy="1181780"/>
      </dsp:txXfrm>
    </dsp:sp>
    <dsp:sp modelId="{708626E0-0987-450E-B7CB-566737838FD5}">
      <dsp:nvSpPr>
        <dsp:cNvPr id="0" name=""/>
        <dsp:cNvSpPr/>
      </dsp:nvSpPr>
      <dsp:spPr>
        <a:xfrm>
          <a:off x="2105640" y="657840"/>
          <a:ext cx="4323118" cy="4323118"/>
        </a:xfrm>
        <a:custGeom>
          <a:avLst/>
          <a:gdLst/>
          <a:ahLst/>
          <a:cxnLst/>
          <a:rect l="0" t="0" r="0" b="0"/>
          <a:pathLst>
            <a:path>
              <a:moveTo>
                <a:pt x="224224" y="1202877"/>
              </a:moveTo>
              <a:arcTo wR="2161559" hR="2161559" stAng="12379698" swAng="1631925"/>
            </a:path>
          </a:pathLst>
        </a:custGeom>
        <a:noFill/>
        <a:ln w="6350" cap="rnd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59C6F-5C81-46B2-A659-27F0D7A10F98}">
      <dsp:nvSpPr>
        <dsp:cNvPr id="0" name=""/>
        <dsp:cNvSpPr/>
      </dsp:nvSpPr>
      <dsp:spPr>
        <a:xfrm>
          <a:off x="640079" y="0"/>
          <a:ext cx="7254240" cy="5638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98D52-6F50-4445-800B-659609CA5546}">
      <dsp:nvSpPr>
        <dsp:cNvPr id="0" name=""/>
        <dsp:cNvSpPr/>
      </dsp:nvSpPr>
      <dsp:spPr>
        <a:xfrm>
          <a:off x="3750" y="1691640"/>
          <a:ext cx="1639788" cy="2255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Make Predictions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83798" y="1771688"/>
        <a:ext cx="1479692" cy="2095424"/>
      </dsp:txXfrm>
    </dsp:sp>
    <dsp:sp modelId="{184D2D17-2189-4E86-A926-4C73F5CCD821}">
      <dsp:nvSpPr>
        <dsp:cNvPr id="0" name=""/>
        <dsp:cNvSpPr/>
      </dsp:nvSpPr>
      <dsp:spPr>
        <a:xfrm>
          <a:off x="1725528" y="1691640"/>
          <a:ext cx="1639788" cy="2255520"/>
        </a:xfrm>
        <a:prstGeom prst="roundRect">
          <a:avLst/>
        </a:prstGeom>
        <a:solidFill>
          <a:schemeClr val="accent2">
            <a:hueOff val="-3158839"/>
            <a:satOff val="5324"/>
            <a:lumOff val="-652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Gather Facts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1805576" y="1771688"/>
        <a:ext cx="1479692" cy="2095424"/>
      </dsp:txXfrm>
    </dsp:sp>
    <dsp:sp modelId="{4192083B-47F2-4A2C-8E29-C9B225FCEA30}">
      <dsp:nvSpPr>
        <dsp:cNvPr id="0" name=""/>
        <dsp:cNvSpPr/>
      </dsp:nvSpPr>
      <dsp:spPr>
        <a:xfrm>
          <a:off x="3447305" y="1691640"/>
          <a:ext cx="1639788" cy="2255520"/>
        </a:xfrm>
        <a:prstGeom prst="round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Analyze Data/ Assess Theory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3527353" y="1771688"/>
        <a:ext cx="1479692" cy="2095424"/>
      </dsp:txXfrm>
    </dsp:sp>
    <dsp:sp modelId="{7051346C-E7B5-4EE8-92BA-296773074360}">
      <dsp:nvSpPr>
        <dsp:cNvPr id="0" name=""/>
        <dsp:cNvSpPr/>
      </dsp:nvSpPr>
      <dsp:spPr>
        <a:xfrm>
          <a:off x="5169083" y="1691640"/>
          <a:ext cx="1639788" cy="2255520"/>
        </a:xfrm>
        <a:prstGeom prst="roundRect">
          <a:avLst/>
        </a:prstGeom>
        <a:solidFill>
          <a:schemeClr val="accent2">
            <a:hueOff val="-9476516"/>
            <a:satOff val="15973"/>
            <a:lumOff val="-1955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Draw Conclusions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5249131" y="1771688"/>
        <a:ext cx="1479692" cy="2095424"/>
      </dsp:txXfrm>
    </dsp:sp>
    <dsp:sp modelId="{BCC2297C-918C-4C16-AF5E-D10BAC20C324}">
      <dsp:nvSpPr>
        <dsp:cNvPr id="0" name=""/>
        <dsp:cNvSpPr/>
      </dsp:nvSpPr>
      <dsp:spPr>
        <a:xfrm>
          <a:off x="6890861" y="1691640"/>
          <a:ext cx="1639788" cy="2255520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Communicate Results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6970909" y="1771688"/>
        <a:ext cx="1479692" cy="2095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DCD82-21D4-469F-9E01-7F1BAFA319FF}">
      <dsp:nvSpPr>
        <dsp:cNvPr id="0" name=""/>
        <dsp:cNvSpPr/>
      </dsp:nvSpPr>
      <dsp:spPr>
        <a:xfrm>
          <a:off x="2994660" y="2537460"/>
          <a:ext cx="3101340" cy="310134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Make Predictions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3618167" y="3263934"/>
        <a:ext cx="1854326" cy="1594153"/>
      </dsp:txXfrm>
    </dsp:sp>
    <dsp:sp modelId="{B0530D11-A235-4D71-A05C-8EFBDCCDCDB2}">
      <dsp:nvSpPr>
        <dsp:cNvPr id="0" name=""/>
        <dsp:cNvSpPr/>
      </dsp:nvSpPr>
      <dsp:spPr>
        <a:xfrm>
          <a:off x="1190244" y="1804416"/>
          <a:ext cx="2255520" cy="2255520"/>
        </a:xfrm>
        <a:prstGeom prst="gear6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Gather Facts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1758078" y="2375682"/>
        <a:ext cx="1119852" cy="1112988"/>
      </dsp:txXfrm>
    </dsp:sp>
    <dsp:sp modelId="{4B1342D0-FA65-4BE9-8324-1FE4C5BBB784}">
      <dsp:nvSpPr>
        <dsp:cNvPr id="0" name=""/>
        <dsp:cNvSpPr/>
      </dsp:nvSpPr>
      <dsp:spPr>
        <a:xfrm rot="20700000">
          <a:off x="2453565" y="248337"/>
          <a:ext cx="2209949" cy="2209949"/>
        </a:xfrm>
        <a:prstGeom prst="gear6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Analyze Data/ Assess Theory</a:t>
          </a:r>
          <a:endParaRPr lang="en-US" sz="2100" b="1" kern="1200" dirty="0">
            <a:solidFill>
              <a:schemeClr val="tx1"/>
            </a:solidFill>
          </a:endParaRPr>
        </a:p>
      </dsp:txBody>
      <dsp:txXfrm rot="-20700000">
        <a:off x="2938272" y="733044"/>
        <a:ext cx="1240536" cy="1240536"/>
      </dsp:txXfrm>
    </dsp:sp>
    <dsp:sp modelId="{C684941D-3C5F-47EC-BAAA-D36B150B7B6C}">
      <dsp:nvSpPr>
        <dsp:cNvPr id="0" name=""/>
        <dsp:cNvSpPr/>
      </dsp:nvSpPr>
      <dsp:spPr>
        <a:xfrm>
          <a:off x="2772363" y="2060216"/>
          <a:ext cx="3969715" cy="3969715"/>
        </a:xfrm>
        <a:prstGeom prst="circularArrow">
          <a:avLst>
            <a:gd name="adj1" fmla="val 4687"/>
            <a:gd name="adj2" fmla="val 299029"/>
            <a:gd name="adj3" fmla="val 2542483"/>
            <a:gd name="adj4" fmla="val 1580570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8FBBB-A04B-4B80-ACC1-E3FFB22AE689}">
      <dsp:nvSpPr>
        <dsp:cNvPr id="0" name=""/>
        <dsp:cNvSpPr/>
      </dsp:nvSpPr>
      <dsp:spPr>
        <a:xfrm>
          <a:off x="790795" y="1299155"/>
          <a:ext cx="2884246" cy="288424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10E9A-434C-4E88-BB52-CC5BA26BFD2C}">
      <dsp:nvSpPr>
        <dsp:cNvPr id="0" name=""/>
        <dsp:cNvSpPr/>
      </dsp:nvSpPr>
      <dsp:spPr>
        <a:xfrm>
          <a:off x="1942381" y="-241923"/>
          <a:ext cx="3109798" cy="310979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E5485-1967-4A0D-8411-8111D4C610AD}">
      <dsp:nvSpPr>
        <dsp:cNvPr id="0" name=""/>
        <dsp:cNvSpPr/>
      </dsp:nvSpPr>
      <dsp:spPr>
        <a:xfrm>
          <a:off x="4085" y="1543575"/>
          <a:ext cx="2442120" cy="976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Draw Conclusions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92509" y="1543575"/>
        <a:ext cx="1465272" cy="976848"/>
      </dsp:txXfrm>
    </dsp:sp>
    <dsp:sp modelId="{7520E2A5-F37F-44DB-B6BF-C2533E504326}">
      <dsp:nvSpPr>
        <dsp:cNvPr id="0" name=""/>
        <dsp:cNvSpPr/>
      </dsp:nvSpPr>
      <dsp:spPr>
        <a:xfrm>
          <a:off x="2201993" y="1543575"/>
          <a:ext cx="2442120" cy="976848"/>
        </a:xfrm>
        <a:prstGeom prst="chevron">
          <a:avLst/>
        </a:prstGeom>
        <a:solidFill>
          <a:schemeClr val="accent4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Present Results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690417" y="1543575"/>
        <a:ext cx="1465272" cy="976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7EFEC41-7E2B-451B-90E6-F88BF679F85B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34C5D96-9485-4B61-BFD3-8F24C0D9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Announcements:</a:t>
            </a:r>
          </a:p>
          <a:p>
            <a:endParaRPr lang="en-US" dirty="0" smtClean="0"/>
          </a:p>
          <a:p>
            <a:r>
              <a:rPr lang="en-US" dirty="0" smtClean="0"/>
              <a:t>Objectives:</a:t>
            </a:r>
            <a:endParaRPr lang="en-US" baseline="0" dirty="0" smtClean="0"/>
          </a:p>
          <a:p>
            <a:r>
              <a:rPr lang="en-US" baseline="0" dirty="0" smtClean="0"/>
              <a:t>1- Help you understand HOW sociologists know things about the social world.  How is the science of sociology conducted?</a:t>
            </a:r>
          </a:p>
          <a:p>
            <a:r>
              <a:rPr lang="en-US" baseline="0" dirty="0" smtClean="0"/>
              <a:t>2- Provide you with a process for how to do your group project.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8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I’d like</a:t>
            </a:r>
            <a:r>
              <a:rPr lang="en-US" baseline="0" dirty="0" smtClean="0"/>
              <a:t> to stick to secondary data analysis– quantitative analysis.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13"/>
              </a:spcBef>
              <a:spcAft>
                <a:spcPts val="1820"/>
              </a:spcAft>
            </a:pPr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0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13"/>
              </a:spcBef>
              <a:spcAft>
                <a:spcPts val="1820"/>
              </a:spcAft>
            </a:pPr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0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Groups are likely to come up with different answers.  This is OK.</a:t>
            </a:r>
            <a:r>
              <a:rPr lang="en-US" baseline="0" dirty="0" smtClean="0"/>
              <a:t>  None of this will be definitive work, but instead will raise issues for further study.  That is what the PROCESS of research is all about.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all this by 11:40</a:t>
            </a:r>
          </a:p>
          <a:p>
            <a:r>
              <a:rPr lang="en-US" baseline="0" dirty="0" smtClean="0"/>
              <a:t>Mingle until 11:50</a:t>
            </a:r>
          </a:p>
          <a:p>
            <a:r>
              <a:rPr lang="en-US" baseline="0" dirty="0" smtClean="0"/>
              <a:t>Group work until 12:15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Call up group leaders to introduce themselves:</a:t>
            </a:r>
          </a:p>
          <a:p>
            <a:r>
              <a:rPr lang="en-US" baseline="0" dirty="0" smtClean="0"/>
              <a:t>Melanie, Ryan Dixon, Josh, Michelle, Trevor, Brian, </a:t>
            </a:r>
            <a:r>
              <a:rPr lang="en-US" baseline="0" dirty="0" err="1" smtClean="0"/>
              <a:t>Jayde</a:t>
            </a:r>
            <a:r>
              <a:rPr lang="en-US" baseline="0" dirty="0" smtClean="0"/>
              <a:t>– (go with these 7 groups of 5) Amanda </a:t>
            </a:r>
            <a:r>
              <a:rPr lang="en-US" baseline="0" dirty="0" err="1" smtClean="0"/>
              <a:t>Bybee</a:t>
            </a:r>
            <a:r>
              <a:rPr lang="en-US" baseline="0" dirty="0" smtClean="0"/>
              <a:t>:  Jarrett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15 minutes to mingle and form </a:t>
            </a:r>
            <a:r>
              <a:rPr lang="en-US" baseline="0" dirty="0" smtClean="0"/>
              <a:t>groups.  Discuss strengths that you can bring to the team. 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Sit in </a:t>
            </a:r>
            <a:r>
              <a:rPr lang="en-US" baseline="0" dirty="0" smtClean="0"/>
              <a:t>groups.  Get to know one another.  Introduce selves and discuss strengths and interests.  What can each of you bring to the team?  Consider assigning roles.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Brainstorm </a:t>
            </a:r>
            <a:r>
              <a:rPr lang="en-US" baseline="0" dirty="0" smtClean="0"/>
              <a:t>your hypotheses.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79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13"/>
              </a:spcBef>
              <a:spcAft>
                <a:spcPts val="1820"/>
              </a:spcAft>
            </a:pPr>
            <a:r>
              <a:rPr lang="en-US" dirty="0">
                <a:ea typeface="ＭＳ Ｐゴシック" charset="-128"/>
              </a:rPr>
              <a:t>Theory and Evidence work together.</a:t>
            </a:r>
          </a:p>
          <a:p>
            <a:pPr>
              <a:spcBef>
                <a:spcPts val="1213"/>
              </a:spcBef>
              <a:spcAft>
                <a:spcPts val="1820"/>
              </a:spcAft>
            </a:pPr>
            <a:r>
              <a:rPr lang="en-US" dirty="0">
                <a:ea typeface="ＭＳ Ｐゴシック" charset="-128"/>
              </a:rPr>
              <a:t>Get tested with evidence:  facts gathered and used to assess theory.  Theories revised and reformulated over time.</a:t>
            </a:r>
          </a:p>
          <a:p>
            <a:pPr>
              <a:spcAft>
                <a:spcPts val="1820"/>
              </a:spcAft>
            </a:pPr>
            <a:endParaRPr lang="en-US" dirty="0">
              <a:ea typeface="ＭＳ Ｐゴシック" charset="-128"/>
            </a:endParaRPr>
          </a:p>
          <a:p>
            <a:pPr>
              <a:spcAft>
                <a:spcPts val="1820"/>
              </a:spcAft>
            </a:pPr>
            <a:r>
              <a:rPr lang="en-US" dirty="0">
                <a:ea typeface="ＭＳ Ｐゴシック" charset="-128"/>
              </a:rPr>
              <a:t>Not proven, but have varying degrees of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0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long and complex process</a:t>
            </a:r>
            <a:r>
              <a:rPr lang="en-US" baseline="0" dirty="0" smtClean="0"/>
              <a:t> and in practice exactly how it is done varies quite a bit from study to study, depending on topic, level of study and approach.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We’ve already begun</a:t>
            </a:r>
            <a:r>
              <a:rPr lang="en-US" baseline="0" dirty="0" smtClean="0"/>
              <a:t> to review theory and empirical research– </a:t>
            </a:r>
            <a:r>
              <a:rPr lang="en-US" baseline="0" dirty="0" err="1" smtClean="0"/>
              <a:t>Portner</a:t>
            </a:r>
            <a:r>
              <a:rPr lang="en-US" baseline="0" dirty="0" smtClean="0"/>
              <a:t> and Stack readings, presentation.</a:t>
            </a:r>
          </a:p>
          <a:p>
            <a:r>
              <a:rPr lang="en-US" baseline="0" dirty="0" smtClean="0"/>
              <a:t>We’ll continue reviewing sociological theories throughout the semester that could be important.  I ask that you continually think about theories that are introduced in reading/class.  Consider what these theories would predict for young adult suicide in the Copper Country.  You’ll need to choose a few of these key theories for your project.  These 2 steps of reviewing theories/results and hypothesizing about CC will continue for next several weeks and you’ll refine your hypotheses as you learn more.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D81A9-42F1-499A-87B4-E1CF7BE67E1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82000" cy="2895600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/>
                </a:solidFill>
              </a:rPr>
              <a:t>How do we know about the social world?  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Sociological Research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/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077200" cy="142341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Sept 18,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Select Sample</a:t>
            </a:r>
          </a:p>
          <a:p>
            <a:pPr marL="92583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Young adults in the Copper Country</a:t>
            </a:r>
          </a:p>
          <a:p>
            <a:pPr marL="92583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Comparison groups</a:t>
            </a:r>
          </a:p>
          <a:p>
            <a:pPr marL="92583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Correlating variables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Collect Data</a:t>
            </a:r>
            <a:endParaRPr lang="en-US" sz="32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Approach– Gathering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Means comparisons (</a:t>
            </a:r>
            <a:r>
              <a:rPr lang="en-US" dirty="0" err="1" smtClean="0"/>
              <a:t>ttests</a:t>
            </a:r>
            <a:r>
              <a:rPr lang="en-US" dirty="0" smtClean="0"/>
              <a:t>) describe extent of the problem in the locale and/or among specific population groups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Means comparisons and/or correlation coefficients describe relationship between young adult suicide risk and explanatory variables.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Compare against theory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Reformulate theory/revise predictions and re-examine explanatory variables if necessary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Data/ Assess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1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Interpret Findings</a:t>
            </a:r>
          </a:p>
          <a:p>
            <a:pPr marL="92583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Draw conclusions about extent of problem and how well the theory you tested explains young adult suicide in Copper Country– answers to the 2 sub-questions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Reflect on what these results suggest for how community can do better. 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Create a product conveying this message to appropriate audience      </a:t>
            </a:r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Approach– Communicate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8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Public and accessible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Determine appropriate audience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You decide what– Some Ideas:</a:t>
            </a:r>
          </a:p>
          <a:p>
            <a:pPr marL="925830" lvl="1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Facebook page</a:t>
            </a:r>
          </a:p>
          <a:p>
            <a:pPr marL="925830" lvl="1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err="1" smtClean="0"/>
              <a:t>Youtube</a:t>
            </a:r>
            <a:r>
              <a:rPr lang="en-US" dirty="0" smtClean="0"/>
              <a:t> video</a:t>
            </a:r>
          </a:p>
          <a:p>
            <a:pPr marL="925830" lvl="1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Pamphlet</a:t>
            </a:r>
          </a:p>
          <a:p>
            <a:pPr marL="925830" lvl="1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Community meeting</a:t>
            </a:r>
          </a:p>
          <a:p>
            <a:pPr marL="925830" lvl="1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Letter to Editor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Kind of Product?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7704932"/>
              </p:ext>
            </p:extLst>
          </p:nvPr>
        </p:nvGraphicFramePr>
        <p:xfrm>
          <a:off x="381000" y="120396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28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Key Points in our Research Process</a:t>
            </a:r>
            <a:endParaRPr lang="en-US" sz="3600" b="1" dirty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68153106"/>
              </p:ext>
            </p:extLst>
          </p:nvPr>
        </p:nvGraphicFramePr>
        <p:xfrm>
          <a:off x="-762000" y="990600"/>
          <a:ext cx="6553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28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Key Points in our Research Process</a:t>
            </a:r>
            <a:endParaRPr lang="en-US" sz="3600" b="1" dirty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20810554"/>
              </p:ext>
            </p:extLst>
          </p:nvPr>
        </p:nvGraphicFramePr>
        <p:xfrm>
          <a:off x="4495800" y="457200"/>
          <a:ext cx="464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314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Practice thinking sociologically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Practice doing research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Practice working in teams in professional setting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Understand community problems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Build relationships with community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Start to make a real difference in community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sz="2800" dirty="0" smtClean="0"/>
              <a:t>Conducted with community partners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2800" dirty="0" smtClean="0"/>
              <a:t>Aim to help community and oftentimes empower community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Students engage with community, learn research process, AND understand substance</a:t>
            </a:r>
            <a:endParaRPr lang="en-US" sz="2800" dirty="0" smtClean="0">
              <a:ea typeface="ＭＳ Ｐゴシック" charset="-128"/>
            </a:endParaRP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Builds partnerships between campus and community, including community organizations, professors, and students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New way of thinking about learning, research, &amp; role of university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Can be tricky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Based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This is preliminary research-- inconclusive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b="1" dirty="0" smtClean="0">
                <a:solidFill>
                  <a:schemeClr val="accent1"/>
                </a:solidFill>
              </a:rPr>
              <a:t>causality</a:t>
            </a:r>
            <a:r>
              <a:rPr lang="en-US" dirty="0" smtClean="0"/>
              <a:t>, but hopefully </a:t>
            </a:r>
            <a:r>
              <a:rPr lang="en-US" b="1" dirty="0" smtClean="0">
                <a:solidFill>
                  <a:schemeClr val="accent1"/>
                </a:solidFill>
              </a:rPr>
              <a:t>correlation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Be sensitive to possibility of </a:t>
            </a:r>
            <a:r>
              <a:rPr lang="en-US" b="1" dirty="0" smtClean="0">
                <a:solidFill>
                  <a:schemeClr val="accent1"/>
                </a:solidFill>
              </a:rPr>
              <a:t>spurious relationships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Secondary data </a:t>
            </a:r>
            <a:r>
              <a:rPr lang="en-US" dirty="0" smtClean="0"/>
              <a:t>analysis</a:t>
            </a:r>
            <a:endParaRPr lang="en-US" dirty="0"/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Applied Sociology</a:t>
            </a:r>
          </a:p>
          <a:p>
            <a:pPr marL="925830" lvl="1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Concerned with pragmatic ways to improve society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Caveats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sz="2800" dirty="0" smtClean="0"/>
              <a:t>Science is a process made possible by exchange of ideas, clash of opinions, and continual search for truth.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Uncertainty in all science, especially social science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Knowledge created through debate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Process of continually improving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Discussion and criticism are important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ea typeface="ＭＳ Ｐゴシック" charset="-128"/>
              </a:rPr>
              <a:t>You’ll be expected to discuss and criticize within and between groups.  Being </a:t>
            </a:r>
            <a:r>
              <a:rPr lang="en-US" sz="2400" b="1" dirty="0" smtClean="0">
                <a:solidFill>
                  <a:schemeClr val="accent1"/>
                </a:solidFill>
                <a:ea typeface="ＭＳ Ｐゴシック" charset="-128"/>
              </a:rPr>
              <a:t>constructively critical </a:t>
            </a:r>
            <a:r>
              <a:rPr lang="en-US" sz="2400" dirty="0" smtClean="0">
                <a:ea typeface="ＭＳ Ｐゴシック" charset="-128"/>
              </a:rPr>
              <a:t>of one another will improve overall results.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&amp; Uncertainty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905000"/>
            <a:ext cx="8763000" cy="4572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Research is a PROCESS</a:t>
            </a: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</a:rPr>
              <a:t>Both individual projects and the larger endeavor of understanding social world</a:t>
            </a: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</a:rPr>
              <a:t>We do not PROVE, instead…</a:t>
            </a: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</a:rPr>
              <a:t>“The research suggests that…”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Continually reviewing and reformulating explanations based on new evidence and repeating studies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sz="2800" dirty="0" smtClean="0"/>
              <a:t>Today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Form Groups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Hypothesize about:</a:t>
            </a:r>
          </a:p>
          <a:p>
            <a:pPr lvl="2">
              <a:spcBef>
                <a:spcPts val="1200"/>
              </a:spcBef>
            </a:pPr>
            <a:r>
              <a:rPr lang="en-US" sz="2000" dirty="0" smtClean="0"/>
              <a:t>Extent of problem</a:t>
            </a:r>
          </a:p>
          <a:p>
            <a:pPr lvl="2">
              <a:spcBef>
                <a:spcPts val="1200"/>
              </a:spcBef>
            </a:pPr>
            <a:r>
              <a:rPr lang="en-US" sz="2000" dirty="0" smtClean="0"/>
              <a:t>Explaining the problem</a:t>
            </a:r>
          </a:p>
          <a:p>
            <a:pPr>
              <a:spcBef>
                <a:spcPts val="1200"/>
              </a:spcBef>
            </a:pPr>
            <a:r>
              <a:rPr lang="en-US" sz="2900" dirty="0" smtClean="0">
                <a:ea typeface="ＭＳ Ｐゴシック" charset="-128"/>
              </a:rPr>
              <a:t>Thursday</a:t>
            </a:r>
          </a:p>
          <a:p>
            <a:pPr lvl="1">
              <a:spcBef>
                <a:spcPts val="1200"/>
              </a:spcBef>
            </a:pPr>
            <a:r>
              <a:rPr lang="en-US" sz="2500" dirty="0" smtClean="0">
                <a:ea typeface="ＭＳ Ｐゴシック" charset="-128"/>
              </a:rPr>
              <a:t>Analyze data on extent of problem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Now through November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ea typeface="ＭＳ Ｐゴシック" charset="-128"/>
              </a:rPr>
              <a:t>Continually consider theories, review studies, and reformulate hypotheses</a:t>
            </a:r>
          </a:p>
          <a:p>
            <a:pPr>
              <a:spcBef>
                <a:spcPts val="1200"/>
              </a:spcBef>
            </a:pPr>
            <a:endParaRPr lang="en-US" sz="2900" dirty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Immediate Steps for 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77200" cy="457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Group 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Mingle </a:t>
            </a:r>
            <a:br>
              <a:rPr lang="en-US" dirty="0" smtClean="0"/>
            </a:br>
            <a:r>
              <a:rPr lang="en-US" dirty="0" smtClean="0"/>
              <a:t>	Hypothesize:</a:t>
            </a:r>
            <a:br>
              <a:rPr lang="en-US" dirty="0" smtClean="0"/>
            </a:br>
            <a:r>
              <a:rPr lang="en-US" sz="4000" dirty="0"/>
              <a:t>	</a:t>
            </a:r>
            <a:r>
              <a:rPr lang="en-US" sz="3600" dirty="0" smtClean="0"/>
              <a:t>	- Extent of risk &amp; characteristics</a:t>
            </a:r>
            <a:br>
              <a:rPr lang="en-US" sz="3600" dirty="0" smtClean="0"/>
            </a:br>
            <a:r>
              <a:rPr lang="en-US" sz="3600" dirty="0" smtClean="0"/>
              <a:t>		- Explanations for risk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82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sz="2800" dirty="0" smtClean="0"/>
              <a:t>Leadership, Organization, and Coordination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Math and Data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Theory and hypothesizing– thinking sociologically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Literature review– finding published empirical research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Writing the paper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a typeface="ＭＳ Ｐゴシック" charset="-128"/>
              </a:rPr>
              <a:t>Communicating the message/ Product design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ea typeface="ＭＳ Ｐゴシック" charset="-128"/>
              </a:rPr>
              <a:t>Layout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ea typeface="ＭＳ Ｐゴシック" charset="-128"/>
              </a:rPr>
              <a:t>Videography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ea typeface="ＭＳ Ｐゴシック" charset="-128"/>
              </a:rPr>
              <a:t>Creativity</a:t>
            </a:r>
          </a:p>
          <a:p>
            <a:pPr lvl="1">
              <a:spcBef>
                <a:spcPts val="1200"/>
              </a:spcBef>
            </a:pPr>
            <a:r>
              <a:rPr lang="en-US" sz="2000" dirty="0" err="1" smtClean="0">
                <a:ea typeface="ＭＳ Ｐゴシック" charset="-128"/>
              </a:rPr>
              <a:t>Etc</a:t>
            </a:r>
            <a:endParaRPr lang="en-US" sz="2000" dirty="0" smtClean="0">
              <a:ea typeface="ＭＳ Ｐゴシック" charset="-128"/>
            </a:endParaRPr>
          </a:p>
          <a:p>
            <a:pPr>
              <a:spcBef>
                <a:spcPts val="1200"/>
              </a:spcBef>
            </a:pPr>
            <a:endParaRPr lang="en-US" sz="2900" dirty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Skills/Activities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Thursday…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BRING COMPUTERS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Read </a:t>
            </a:r>
            <a:r>
              <a:rPr lang="en-US" dirty="0" err="1" smtClean="0"/>
              <a:t>Chapt</a:t>
            </a:r>
            <a:r>
              <a:rPr lang="en-US" dirty="0" smtClean="0"/>
              <a:t> 2 if you haven’t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Skim Willis et al and Best readings</a:t>
            </a:r>
          </a:p>
        </p:txBody>
      </p:sp>
    </p:spTree>
    <p:extLst>
      <p:ext uri="{BB962C8B-B14F-4D97-AF65-F5344CB8AC3E}">
        <p14:creationId xmlns:p14="http://schemas.microsoft.com/office/powerpoint/2010/main" val="27772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905000"/>
            <a:ext cx="8763000" cy="4572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Logical explanations about how the social world works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Explain interactions, behaviors, problems and relationships between variables.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900" dirty="0" smtClean="0">
                <a:ea typeface="ＭＳ Ｐゴシック" charset="-128"/>
              </a:rPr>
              <a:t>Allow scientists to make predictions about social world: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Why things happen and under what conditions they are likely to happen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3609221"/>
              </p:ext>
            </p:extLst>
          </p:nvPr>
        </p:nvGraphicFramePr>
        <p:xfrm>
          <a:off x="381000" y="120396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28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Theory and Evidence </a:t>
            </a:r>
            <a:r>
              <a:rPr lang="en-US" sz="3600" b="1" dirty="0">
                <a:solidFill>
                  <a:schemeClr val="bg1"/>
                </a:solidFill>
              </a:rPr>
              <a:t>Work Together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2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905000"/>
            <a:ext cx="8763000" cy="4572000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Define topic/problem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Review relevant studies and theory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Formulate hypotheses/Research questions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Design the method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Select sample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Collect data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Analyze data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Draw conclusions/Interpret data and present results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/>
              <a:t>Topic:  Young adult suicide risk in Copper Country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/>
              <a:t>Age 10-24 OR Age 15-24?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/>
              <a:t>4 Counties:  Houghton, Keweenaw, Baraga, Ontonagon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/>
              <a:t>Risk:  completed, attempts, help, thoughts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/>
              <a:t>Overarching Question:</a:t>
            </a:r>
          </a:p>
          <a:p>
            <a:pPr lvl="1">
              <a:lnSpc>
                <a:spcPct val="90000"/>
              </a:lnSpc>
            </a:pPr>
            <a:r>
              <a:rPr lang="en-US" sz="4000" b="1" dirty="0" smtClean="0"/>
              <a:t>What can the Copper Country local community do better to reduce young adult suicide risk?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981200"/>
            <a:ext cx="8763000" cy="4876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What is the extent of the problem?</a:t>
            </a:r>
          </a:p>
          <a:p>
            <a:pPr marL="92583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Provide baseline data</a:t>
            </a:r>
          </a:p>
          <a:p>
            <a:pPr marL="92583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Raise awareness</a:t>
            </a:r>
          </a:p>
          <a:p>
            <a:pPr marL="41148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 marL="63322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How can we explain the problem in the local area? </a:t>
            </a:r>
          </a:p>
          <a:p>
            <a:pPr marL="92583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Have to understand relationships to know where to make a difference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Sub-Questions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9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981200"/>
            <a:ext cx="8763000" cy="4876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dirty="0" smtClean="0"/>
              <a:t>Hypothesize based on theories and findings from other studies.</a:t>
            </a:r>
          </a:p>
          <a:p>
            <a:pPr marL="118872" indent="0">
              <a:lnSpc>
                <a:spcPct val="9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 marL="63322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Review relevant theory and empirical results</a:t>
            </a:r>
          </a:p>
          <a:p>
            <a:pPr marL="63322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Make hypotheses</a:t>
            </a:r>
          </a:p>
          <a:p>
            <a:pPr marL="841248" lvl="2" indent="-4572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Hypothesis is a statement to be tested</a:t>
            </a:r>
          </a:p>
          <a:p>
            <a:pPr marL="841248" lvl="2" indent="-4572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Based </a:t>
            </a:r>
            <a:r>
              <a:rPr lang="en-US" sz="3200" dirty="0"/>
              <a:t>on theory, what do you predict for young adult suicide in the Copper Country</a:t>
            </a:r>
            <a:r>
              <a:rPr lang="en-US" sz="3200" dirty="0" smtClean="0"/>
              <a:t>?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Approach– Making Predictions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3322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Design Method</a:t>
            </a:r>
          </a:p>
          <a:p>
            <a:pPr marL="925830" lvl="1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3200" dirty="0" smtClean="0"/>
              <a:t>Extent of the Problem (High- Low)</a:t>
            </a:r>
          </a:p>
          <a:p>
            <a:pPr marL="1191006" lvl="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Quantitatively examine suicide risk within Copper Country &amp; compare by characteristics</a:t>
            </a:r>
            <a:endParaRPr lang="en-US" dirty="0" smtClean="0"/>
          </a:p>
          <a:p>
            <a:pPr marL="1191006" lvl="2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Compare to other </a:t>
            </a:r>
            <a:r>
              <a:rPr lang="en-US" sz="2800" dirty="0" smtClean="0"/>
              <a:t>geographies</a:t>
            </a:r>
            <a:endParaRPr lang="en-US" dirty="0" smtClean="0"/>
          </a:p>
          <a:p>
            <a:pPr marL="925830" lvl="1" indent="-514350">
              <a:lnSpc>
                <a:spcPct val="9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3200" dirty="0" smtClean="0"/>
              <a:t>How can we </a:t>
            </a:r>
            <a:r>
              <a:rPr lang="en-US" sz="3200" dirty="0" smtClean="0"/>
              <a:t>explain sociologically?</a:t>
            </a:r>
            <a:endParaRPr lang="en-US" sz="3200" dirty="0" smtClean="0"/>
          </a:p>
          <a:p>
            <a:pPr marL="1191006" lvl="2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/>
              <a:t>Examine explanatory variables</a:t>
            </a:r>
          </a:p>
          <a:p>
            <a:pPr marL="1410462" lvl="3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/>
              <a:t>Variables are concepts that can vary in frequency of occurrence from one time, place, or person to another</a:t>
            </a:r>
          </a:p>
          <a:p>
            <a:pPr marL="925830" lvl="1" indent="-51435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Approach– Gathering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1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1594</TotalTime>
  <Words>1258</Words>
  <Application>Microsoft Office PowerPoint</Application>
  <PresentationFormat>On-screen Show (4:3)</PresentationFormat>
  <Paragraphs>213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How do we know about the social world?    Sociological Research   </vt:lpstr>
      <vt:lpstr>Social Research</vt:lpstr>
      <vt:lpstr>Theories</vt:lpstr>
      <vt:lpstr>PowerPoint Presentation</vt:lpstr>
      <vt:lpstr>Research Steps</vt:lpstr>
      <vt:lpstr>Our Project</vt:lpstr>
      <vt:lpstr>Sub-Questions</vt:lpstr>
      <vt:lpstr>Approach– Making Predictions</vt:lpstr>
      <vt:lpstr>Approach– Gathering Facts</vt:lpstr>
      <vt:lpstr>Approach– Gathering Facts</vt:lpstr>
      <vt:lpstr>Analyze Data/ Assess Theory</vt:lpstr>
      <vt:lpstr>Approach– Communicate Results</vt:lpstr>
      <vt:lpstr>What Kind of Product?</vt:lpstr>
      <vt:lpstr>PowerPoint Presentation</vt:lpstr>
      <vt:lpstr>PowerPoint Presentation</vt:lpstr>
      <vt:lpstr>Goals</vt:lpstr>
      <vt:lpstr>Community Based Research</vt:lpstr>
      <vt:lpstr>Some Caveats</vt:lpstr>
      <vt:lpstr>Science &amp; Uncertainty</vt:lpstr>
      <vt:lpstr>Immediate Steps for our project</vt:lpstr>
      <vt:lpstr>Group Work  Mingle   Hypothesize:   - Extent of risk &amp; characteristics   - Explanations for risk</vt:lpstr>
      <vt:lpstr>Key Skills/Activities</vt:lpstr>
      <vt:lpstr>For Thursday…</vt:lpstr>
    </vt:vector>
  </TitlesOfParts>
  <Company>MTU - 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Sociology? And What is Environmental Sociology?</dc:title>
  <dc:creator>rwinkler</dc:creator>
  <cp:lastModifiedBy>rwinkler</cp:lastModifiedBy>
  <cp:revision>95</cp:revision>
  <cp:lastPrinted>2012-09-18T11:59:07Z</cp:lastPrinted>
  <dcterms:created xsi:type="dcterms:W3CDTF">2011-09-01T17:28:22Z</dcterms:created>
  <dcterms:modified xsi:type="dcterms:W3CDTF">2012-09-18T14:46:33Z</dcterms:modified>
</cp:coreProperties>
</file>