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0" r:id="rId3"/>
    <p:sldId id="332" r:id="rId4"/>
    <p:sldId id="333" r:id="rId5"/>
    <p:sldId id="334" r:id="rId6"/>
    <p:sldId id="335" r:id="rId7"/>
    <p:sldId id="329" r:id="rId8"/>
    <p:sldId id="331" r:id="rId9"/>
    <p:sldId id="325" r:id="rId10"/>
    <p:sldId id="330" r:id="rId11"/>
    <p:sldId id="315" r:id="rId12"/>
    <p:sldId id="336" r:id="rId13"/>
    <p:sldId id="313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770" autoAdjust="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1- Quiz</a:t>
            </a:r>
          </a:p>
          <a:p>
            <a:r>
              <a:rPr lang="en-US" baseline="0" dirty="0" smtClean="0"/>
              <a:t>2- Remind that short 1-2 pager can and should get incorporated into paper for your group projects</a:t>
            </a:r>
          </a:p>
          <a:p>
            <a:r>
              <a:rPr lang="en-US" baseline="0" dirty="0" smtClean="0"/>
              <a:t>3-Cumbria </a:t>
            </a:r>
          </a:p>
          <a:p>
            <a:r>
              <a:rPr lang="en-US" baseline="0" dirty="0" smtClean="0"/>
              <a:t>4- </a:t>
            </a:r>
            <a:r>
              <a:rPr lang="en-US" baseline="0" dirty="0" err="1" smtClean="0"/>
              <a:t>Antro</a:t>
            </a:r>
            <a:r>
              <a:rPr lang="en-US" baseline="0" dirty="0" smtClean="0"/>
              <a:t> club outing</a:t>
            </a:r>
          </a:p>
          <a:p>
            <a:endParaRPr lang="en-US" baseline="0" dirty="0" smtClean="0"/>
          </a:p>
          <a:p>
            <a:r>
              <a:rPr lang="en-US" dirty="0" smtClean="0"/>
              <a:t>http://www.youtube.com/watch?v=IHjaW9sXl7s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family tradition?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story if time.  What does this teach us?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2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Socialization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Oct 2,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1066800"/>
            <a:ext cx="9035759" cy="315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Agents of socialization help shape us into who we are today.  Tell a story about your own life.  </a:t>
            </a:r>
          </a:p>
          <a:p>
            <a:pPr marL="118872" indent="0">
              <a:lnSpc>
                <a:spcPct val="120000"/>
              </a:lnSpc>
              <a:spcAft>
                <a:spcPts val="600"/>
              </a:spcAft>
              <a:buNone/>
            </a:pPr>
            <a:endParaRPr lang="en-US" dirty="0">
              <a:ea typeface="ＭＳ Ｐゴシック" charset="-128"/>
            </a:endParaRPr>
          </a:p>
          <a:p>
            <a:pPr marL="118872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>
                <a:ea typeface="ＭＳ Ｐゴシック" charset="-128"/>
              </a:rPr>
              <a:t>How has a specific agent of socialization (choose 1) made you into who you are?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a Story about your Socialization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How might socialization affect suicide?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Socialization &amp;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Thursday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Turn in a 1-2-page write up summarizing extent of problem for review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Chapt</a:t>
            </a:r>
            <a:r>
              <a:rPr lang="en-US" dirty="0" smtClean="0"/>
              <a:t> 5 in text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3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/>
              <a:t>How are we socialized?</a:t>
            </a:r>
          </a:p>
          <a:p>
            <a:pPr lvl="1"/>
            <a:r>
              <a:rPr lang="en-US" dirty="0"/>
              <a:t>In families</a:t>
            </a:r>
          </a:p>
          <a:p>
            <a:pPr lvl="1"/>
            <a:r>
              <a:rPr lang="en-US" dirty="0"/>
              <a:t>In schools</a:t>
            </a:r>
          </a:p>
          <a:p>
            <a:pPr lvl="1"/>
            <a:r>
              <a:rPr lang="en-US" dirty="0"/>
              <a:t>By our genes</a:t>
            </a:r>
          </a:p>
          <a:p>
            <a:pPr lvl="1"/>
            <a:r>
              <a:rPr lang="en-US" dirty="0"/>
              <a:t>Throughout our lives</a:t>
            </a:r>
          </a:p>
          <a:p>
            <a:pPr lvl="1"/>
            <a:r>
              <a:rPr lang="en-US" dirty="0"/>
              <a:t>By our peers</a:t>
            </a:r>
          </a:p>
          <a:p>
            <a:pPr lvl="1"/>
            <a:r>
              <a:rPr lang="en-US" dirty="0"/>
              <a:t>Depends on our social class</a:t>
            </a:r>
          </a:p>
          <a:p>
            <a:pPr lvl="1"/>
            <a:r>
              <a:rPr lang="en-US" dirty="0"/>
              <a:t>By the media</a:t>
            </a:r>
          </a:p>
          <a:p>
            <a:pPr lvl="1"/>
            <a:r>
              <a:rPr lang="en-US" dirty="0"/>
              <a:t>Depends on our gender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/>
              <a:t>How are we socialized?</a:t>
            </a:r>
          </a:p>
          <a:p>
            <a:pPr lvl="1"/>
            <a:r>
              <a:rPr lang="en-US" dirty="0"/>
              <a:t>In families</a:t>
            </a:r>
          </a:p>
          <a:p>
            <a:pPr lvl="1"/>
            <a:r>
              <a:rPr lang="en-US" dirty="0"/>
              <a:t>In schools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By our genes</a:t>
            </a:r>
          </a:p>
          <a:p>
            <a:pPr lvl="1"/>
            <a:r>
              <a:rPr lang="en-US" dirty="0"/>
              <a:t>Throughout our lives</a:t>
            </a:r>
          </a:p>
          <a:p>
            <a:pPr lvl="1"/>
            <a:r>
              <a:rPr lang="en-US" dirty="0"/>
              <a:t>By our peers</a:t>
            </a:r>
          </a:p>
          <a:p>
            <a:pPr lvl="1"/>
            <a:r>
              <a:rPr lang="en-US" dirty="0"/>
              <a:t>Depends on our social class</a:t>
            </a:r>
          </a:p>
          <a:p>
            <a:pPr lvl="1"/>
            <a:r>
              <a:rPr lang="en-US" dirty="0"/>
              <a:t>By the media</a:t>
            </a:r>
          </a:p>
          <a:p>
            <a:pPr lvl="1"/>
            <a:r>
              <a:rPr lang="en-US" dirty="0"/>
              <a:t>Depends on our gender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/>
              <a:t>Which theoretical perspective(s) critique(s) hierarchical power structures?</a:t>
            </a:r>
          </a:p>
          <a:p>
            <a:pPr lvl="1"/>
            <a:r>
              <a:rPr lang="en-US" dirty="0"/>
              <a:t>Symbolic interaction</a:t>
            </a:r>
          </a:p>
          <a:p>
            <a:pPr lvl="1"/>
            <a:r>
              <a:rPr lang="en-US" dirty="0"/>
              <a:t>Rational choice theory</a:t>
            </a:r>
          </a:p>
          <a:p>
            <a:pPr lvl="1"/>
            <a:r>
              <a:rPr lang="en-US" dirty="0"/>
              <a:t>Structural-functionalism</a:t>
            </a:r>
          </a:p>
          <a:p>
            <a:pPr lvl="1"/>
            <a:r>
              <a:rPr lang="en-US" dirty="0"/>
              <a:t>Conflict theory</a:t>
            </a:r>
          </a:p>
          <a:p>
            <a:pPr lvl="1"/>
            <a:r>
              <a:rPr lang="en-US" dirty="0"/>
              <a:t>Feminist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/>
              <a:t>Which theoretical perspective(s) critique(s) hierarchical power structures?</a:t>
            </a:r>
          </a:p>
          <a:p>
            <a:pPr lvl="1"/>
            <a:r>
              <a:rPr lang="en-US" dirty="0"/>
              <a:t>Symbolic interaction</a:t>
            </a:r>
          </a:p>
          <a:p>
            <a:pPr lvl="1"/>
            <a:r>
              <a:rPr lang="en-US" dirty="0"/>
              <a:t>Rational choice theory</a:t>
            </a:r>
          </a:p>
          <a:p>
            <a:pPr lvl="1"/>
            <a:r>
              <a:rPr lang="en-US" dirty="0"/>
              <a:t>Structural-functionalism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Conflict theory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Feminist </a:t>
            </a:r>
            <a:r>
              <a:rPr lang="en-US" b="1" dirty="0" smtClean="0">
                <a:solidFill>
                  <a:srgbClr val="00B050"/>
                </a:solidFill>
              </a:rPr>
              <a:t>theory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en-US" dirty="0"/>
              <a:t>Choose one of these theoretical perspectives:  symbolic interaction, structural-functional, or conflict.  </a:t>
            </a:r>
            <a:r>
              <a:rPr lang="en-US" dirty="0" smtClean="0"/>
              <a:t>How </a:t>
            </a:r>
            <a:r>
              <a:rPr lang="en-US" dirty="0"/>
              <a:t>does this perspective help us to understand </a:t>
            </a:r>
            <a:r>
              <a:rPr lang="en-US" u="sng" dirty="0"/>
              <a:t>culture</a:t>
            </a:r>
            <a:r>
              <a:rPr lang="en-US" dirty="0"/>
              <a:t>? </a:t>
            </a:r>
            <a:endParaRPr lang="en-US" dirty="0" smtClean="0"/>
          </a:p>
          <a:p>
            <a:pPr marL="118872" lv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What are norms?  Explain what they are and give a specific example of how a norm works.</a:t>
            </a:r>
          </a:p>
          <a:p>
            <a:pPr lvl="0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477000" cy="6829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787" y="936954"/>
            <a:ext cx="2971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Social Structure</a:t>
            </a:r>
          </a:p>
          <a:p>
            <a:r>
              <a:rPr lang="en-US" sz="2200" dirty="0" smtClean="0"/>
              <a:t>(Walls, roof, the shell):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200" dirty="0" smtClean="0"/>
              <a:t>Groups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Organizations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Institutions</a:t>
            </a:r>
          </a:p>
          <a:p>
            <a:endParaRPr lang="en-US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Social Processes </a:t>
            </a:r>
          </a:p>
          <a:p>
            <a:r>
              <a:rPr lang="en-US" sz="2200" dirty="0" smtClean="0"/>
              <a:t>(electricity, water, people carry out activities):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200" dirty="0" smtClean="0"/>
              <a:t>Culture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Socialization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Trump values and beliefs in terms of influencing behavior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Why we act the way we do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Not always consistent with values and beliefs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Norms are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4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How do we get to be who we are?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ＭＳ Ｐゴシック" charset="-128"/>
              </a:rPr>
              <a:t>Nature or Nurture?</a:t>
            </a:r>
          </a:p>
          <a:p>
            <a:pPr lvl="1">
              <a:spcAft>
                <a:spcPts val="1800"/>
              </a:spcAft>
            </a:pPr>
            <a:r>
              <a:rPr lang="en-US" dirty="0">
                <a:ea typeface="ＭＳ Ｐゴシック" charset="-128"/>
              </a:rPr>
              <a:t>Agents of socialization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ea typeface="ＭＳ Ｐゴシック" charset="-128"/>
              </a:rPr>
              <a:t>Interactions </a:t>
            </a:r>
            <a:r>
              <a:rPr lang="en-US" dirty="0">
                <a:ea typeface="ＭＳ Ｐゴシック" charset="-128"/>
              </a:rPr>
              <a:t>with others</a:t>
            </a:r>
          </a:p>
          <a:p>
            <a:pPr lvl="2">
              <a:spcAft>
                <a:spcPts val="1800"/>
              </a:spcAft>
            </a:pPr>
            <a:r>
              <a:rPr lang="en-US" dirty="0">
                <a:ea typeface="ＭＳ Ｐゴシック" charset="-128"/>
              </a:rPr>
              <a:t>Looking Glass Self</a:t>
            </a:r>
          </a:p>
          <a:p>
            <a:pPr lvl="3">
              <a:spcAft>
                <a:spcPts val="1800"/>
              </a:spcAft>
            </a:pPr>
            <a:r>
              <a:rPr lang="en-US" sz="2400" dirty="0">
                <a:ea typeface="ＭＳ Ｐゴシック" charset="-128"/>
              </a:rPr>
              <a:t>We see ourselves as others see us</a:t>
            </a:r>
          </a:p>
          <a:p>
            <a:pPr lvl="3">
              <a:spcAft>
                <a:spcPts val="1800"/>
              </a:spcAft>
            </a:pPr>
            <a:r>
              <a:rPr lang="en-US" sz="2400" dirty="0">
                <a:ea typeface="ＭＳ Ｐゴシック" charset="-128"/>
              </a:rPr>
              <a:t>Significant Others, Groups, Generalized </a:t>
            </a:r>
            <a:r>
              <a:rPr lang="en-US" sz="2400" dirty="0" smtClean="0">
                <a:ea typeface="ＭＳ Ｐゴシック" charset="-128"/>
              </a:rPr>
              <a:t>Other</a:t>
            </a:r>
            <a:endParaRPr lang="en-US" sz="2400" dirty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Social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3240</TotalTime>
  <Words>411</Words>
  <Application>Microsoft Office PowerPoint</Application>
  <PresentationFormat>On-screen Show (4:3)</PresentationFormat>
  <Paragraphs>103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Socialization   </vt:lpstr>
      <vt:lpstr>Quiz</vt:lpstr>
      <vt:lpstr>Quiz</vt:lpstr>
      <vt:lpstr>Quiz</vt:lpstr>
      <vt:lpstr>Quiz</vt:lpstr>
      <vt:lpstr>Quiz</vt:lpstr>
      <vt:lpstr>PowerPoint Presentation</vt:lpstr>
      <vt:lpstr>Norms are important</vt:lpstr>
      <vt:lpstr>The Social Self</vt:lpstr>
      <vt:lpstr>PowerPoint Presentation</vt:lpstr>
      <vt:lpstr>Tell a Story about your Socialization</vt:lpstr>
      <vt:lpstr>Socialization &amp; Suicide</vt:lpstr>
      <vt:lpstr>Coming Up: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128</cp:revision>
  <cp:lastPrinted>2012-09-18T11:59:07Z</cp:lastPrinted>
  <dcterms:created xsi:type="dcterms:W3CDTF">2011-09-01T17:28:22Z</dcterms:created>
  <dcterms:modified xsi:type="dcterms:W3CDTF">2012-10-02T16:09:54Z</dcterms:modified>
</cp:coreProperties>
</file>